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12" r:id="rId1"/>
    <p:sldMasterId id="2147483810" r:id="rId2"/>
  </p:sldMasterIdLst>
  <p:notesMasterIdLst>
    <p:notesMasterId r:id="rId46"/>
  </p:notesMasterIdLst>
  <p:handoutMasterIdLst>
    <p:handoutMasterId r:id="rId47"/>
  </p:handoutMasterIdLst>
  <p:sldIdLst>
    <p:sldId id="259" r:id="rId3"/>
    <p:sldId id="264" r:id="rId4"/>
    <p:sldId id="450" r:id="rId5"/>
    <p:sldId id="460" r:id="rId6"/>
    <p:sldId id="451" r:id="rId7"/>
    <p:sldId id="458" r:id="rId8"/>
    <p:sldId id="448" r:id="rId9"/>
    <p:sldId id="452" r:id="rId10"/>
    <p:sldId id="456" r:id="rId11"/>
    <p:sldId id="455" r:id="rId12"/>
    <p:sldId id="453" r:id="rId13"/>
    <p:sldId id="454" r:id="rId14"/>
    <p:sldId id="463" r:id="rId15"/>
    <p:sldId id="462" r:id="rId16"/>
    <p:sldId id="464" r:id="rId17"/>
    <p:sldId id="465" r:id="rId18"/>
    <p:sldId id="466" r:id="rId19"/>
    <p:sldId id="467" r:id="rId20"/>
    <p:sldId id="468" r:id="rId21"/>
    <p:sldId id="469" r:id="rId22"/>
    <p:sldId id="470" r:id="rId23"/>
    <p:sldId id="471" r:id="rId24"/>
    <p:sldId id="473" r:id="rId25"/>
    <p:sldId id="472" r:id="rId26"/>
    <p:sldId id="475" r:id="rId27"/>
    <p:sldId id="476" r:id="rId28"/>
    <p:sldId id="477" r:id="rId29"/>
    <p:sldId id="478" r:id="rId30"/>
    <p:sldId id="479" r:id="rId31"/>
    <p:sldId id="480" r:id="rId32"/>
    <p:sldId id="481" r:id="rId33"/>
    <p:sldId id="482" r:id="rId34"/>
    <p:sldId id="484" r:id="rId35"/>
    <p:sldId id="483" r:id="rId36"/>
    <p:sldId id="485" r:id="rId37"/>
    <p:sldId id="486" r:id="rId38"/>
    <p:sldId id="487" r:id="rId39"/>
    <p:sldId id="488" r:id="rId40"/>
    <p:sldId id="490" r:id="rId41"/>
    <p:sldId id="474" r:id="rId42"/>
    <p:sldId id="491" r:id="rId43"/>
    <p:sldId id="459" r:id="rId44"/>
    <p:sldId id="437" r:id="rId45"/>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E7F4"/>
    <a:srgbClr val="2774AE"/>
    <a:srgbClr val="FC28FC"/>
    <a:srgbClr val="898989"/>
    <a:srgbClr val="DBE7F5"/>
    <a:srgbClr val="58595B"/>
    <a:srgbClr val="D2DDE8"/>
    <a:srgbClr val="2C75AC"/>
    <a:srgbClr val="0057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29" autoAdjust="0"/>
    <p:restoredTop sz="69592" autoAdjust="0"/>
  </p:normalViewPr>
  <p:slideViewPr>
    <p:cSldViewPr snapToGrid="0" snapToObjects="1">
      <p:cViewPr varScale="1">
        <p:scale>
          <a:sx n="116" d="100"/>
          <a:sy n="116" d="100"/>
        </p:scale>
        <p:origin x="2216" y="176"/>
      </p:cViewPr>
      <p:guideLst/>
    </p:cSldViewPr>
  </p:slideViewPr>
  <p:notesTextViewPr>
    <p:cViewPr>
      <p:scale>
        <a:sx n="1" d="1"/>
        <a:sy n="1" d="1"/>
      </p:scale>
      <p:origin x="0" y="0"/>
    </p:cViewPr>
  </p:notesTextViewPr>
  <p:notesViewPr>
    <p:cSldViewPr snapToGrid="0" snapToObjects="1" showGuides="1">
      <p:cViewPr varScale="1">
        <p:scale>
          <a:sx n="109" d="100"/>
          <a:sy n="109" d="100"/>
        </p:scale>
        <p:origin x="431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FE8772-A332-C74F-AD00-23D5DB85E6B5}" type="slidenum">
              <a:rPr lang="en-US" smtClean="0"/>
              <a:t>‹#›</a:t>
            </a:fld>
            <a:endParaRPr lang="en-US"/>
          </a:p>
        </p:txBody>
      </p:sp>
      <p:sp>
        <p:nvSpPr>
          <p:cNvPr id="6" name="Date Placeholder 5"/>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8B3CDA7-AE1F-B443-9CC8-18CAE676597E}" type="datetimeFigureOut">
              <a:rPr lang="en-US" smtClean="0"/>
              <a:t>1/30/24</a:t>
            </a:fld>
            <a:endParaRPr lang="en-US"/>
          </a:p>
        </p:txBody>
      </p:sp>
    </p:spTree>
    <p:extLst>
      <p:ext uri="{BB962C8B-B14F-4D97-AF65-F5344CB8AC3E}">
        <p14:creationId xmlns:p14="http://schemas.microsoft.com/office/powerpoint/2010/main" val="212990262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3A5E37-3A67-EE46-AE6F-745A0EEF17F3}" type="datetimeFigureOut">
              <a:rPr lang="en-US" smtClean="0"/>
              <a:t>1/30/24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2D2381-FA7F-3B4F-861F-D0662239D2ED}" type="slidenum">
              <a:rPr lang="en-US" smtClean="0"/>
              <a:t>‹#›</a:t>
            </a:fld>
            <a:endParaRPr lang="en-US"/>
          </a:p>
        </p:txBody>
      </p:sp>
    </p:spTree>
    <p:extLst>
      <p:ext uri="{BB962C8B-B14F-4D97-AF65-F5344CB8AC3E}">
        <p14:creationId xmlns:p14="http://schemas.microsoft.com/office/powerpoint/2010/main" val="1996423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a:t>
            </a:fld>
            <a:endParaRPr lang="en-US"/>
          </a:p>
        </p:txBody>
      </p:sp>
    </p:spTree>
    <p:extLst>
      <p:ext uri="{BB962C8B-B14F-4D97-AF65-F5344CB8AC3E}">
        <p14:creationId xmlns:p14="http://schemas.microsoft.com/office/powerpoint/2010/main" val="3137674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12</a:t>
            </a:fld>
            <a:endParaRPr lang="en-US"/>
          </a:p>
        </p:txBody>
      </p:sp>
    </p:spTree>
    <p:extLst>
      <p:ext uri="{BB962C8B-B14F-4D97-AF65-F5344CB8AC3E}">
        <p14:creationId xmlns:p14="http://schemas.microsoft.com/office/powerpoint/2010/main" val="4042771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13</a:t>
            </a:fld>
            <a:endParaRPr lang="en-US"/>
          </a:p>
        </p:txBody>
      </p:sp>
    </p:spTree>
    <p:extLst>
      <p:ext uri="{BB962C8B-B14F-4D97-AF65-F5344CB8AC3E}">
        <p14:creationId xmlns:p14="http://schemas.microsoft.com/office/powerpoint/2010/main" val="1721038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14</a:t>
            </a:fld>
            <a:endParaRPr lang="en-US"/>
          </a:p>
        </p:txBody>
      </p:sp>
    </p:spTree>
    <p:extLst>
      <p:ext uri="{BB962C8B-B14F-4D97-AF65-F5344CB8AC3E}">
        <p14:creationId xmlns:p14="http://schemas.microsoft.com/office/powerpoint/2010/main" val="42223007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15</a:t>
            </a:fld>
            <a:endParaRPr lang="en-US"/>
          </a:p>
        </p:txBody>
      </p:sp>
    </p:spTree>
    <p:extLst>
      <p:ext uri="{BB962C8B-B14F-4D97-AF65-F5344CB8AC3E}">
        <p14:creationId xmlns:p14="http://schemas.microsoft.com/office/powerpoint/2010/main" val="2778605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16</a:t>
            </a:fld>
            <a:endParaRPr lang="en-US"/>
          </a:p>
        </p:txBody>
      </p:sp>
    </p:spTree>
    <p:extLst>
      <p:ext uri="{BB962C8B-B14F-4D97-AF65-F5344CB8AC3E}">
        <p14:creationId xmlns:p14="http://schemas.microsoft.com/office/powerpoint/2010/main" val="1094512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17</a:t>
            </a:fld>
            <a:endParaRPr lang="en-US"/>
          </a:p>
        </p:txBody>
      </p:sp>
    </p:spTree>
    <p:extLst>
      <p:ext uri="{BB962C8B-B14F-4D97-AF65-F5344CB8AC3E}">
        <p14:creationId xmlns:p14="http://schemas.microsoft.com/office/powerpoint/2010/main" val="775263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18</a:t>
            </a:fld>
            <a:endParaRPr lang="en-US"/>
          </a:p>
        </p:txBody>
      </p:sp>
    </p:spTree>
    <p:extLst>
      <p:ext uri="{BB962C8B-B14F-4D97-AF65-F5344CB8AC3E}">
        <p14:creationId xmlns:p14="http://schemas.microsoft.com/office/powerpoint/2010/main" val="17054467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19</a:t>
            </a:fld>
            <a:endParaRPr lang="en-US"/>
          </a:p>
        </p:txBody>
      </p:sp>
    </p:spTree>
    <p:extLst>
      <p:ext uri="{BB962C8B-B14F-4D97-AF65-F5344CB8AC3E}">
        <p14:creationId xmlns:p14="http://schemas.microsoft.com/office/powerpoint/2010/main" val="1012353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20</a:t>
            </a:fld>
            <a:endParaRPr lang="en-US"/>
          </a:p>
        </p:txBody>
      </p:sp>
    </p:spTree>
    <p:extLst>
      <p:ext uri="{BB962C8B-B14F-4D97-AF65-F5344CB8AC3E}">
        <p14:creationId xmlns:p14="http://schemas.microsoft.com/office/powerpoint/2010/main" val="4053130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21</a:t>
            </a:fld>
            <a:endParaRPr lang="en-US"/>
          </a:p>
        </p:txBody>
      </p:sp>
    </p:spTree>
    <p:extLst>
      <p:ext uri="{BB962C8B-B14F-4D97-AF65-F5344CB8AC3E}">
        <p14:creationId xmlns:p14="http://schemas.microsoft.com/office/powerpoint/2010/main" val="4045014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4</a:t>
            </a:fld>
            <a:endParaRPr lang="en-US"/>
          </a:p>
        </p:txBody>
      </p:sp>
    </p:spTree>
    <p:extLst>
      <p:ext uri="{BB962C8B-B14F-4D97-AF65-F5344CB8AC3E}">
        <p14:creationId xmlns:p14="http://schemas.microsoft.com/office/powerpoint/2010/main" val="38566755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22</a:t>
            </a:fld>
            <a:endParaRPr lang="en-US"/>
          </a:p>
        </p:txBody>
      </p:sp>
    </p:spTree>
    <p:extLst>
      <p:ext uri="{BB962C8B-B14F-4D97-AF65-F5344CB8AC3E}">
        <p14:creationId xmlns:p14="http://schemas.microsoft.com/office/powerpoint/2010/main" val="3526451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23</a:t>
            </a:fld>
            <a:endParaRPr lang="en-US"/>
          </a:p>
        </p:txBody>
      </p:sp>
    </p:spTree>
    <p:extLst>
      <p:ext uri="{BB962C8B-B14F-4D97-AF65-F5344CB8AC3E}">
        <p14:creationId xmlns:p14="http://schemas.microsoft.com/office/powerpoint/2010/main" val="6344339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24</a:t>
            </a:fld>
            <a:endParaRPr lang="en-US"/>
          </a:p>
        </p:txBody>
      </p:sp>
    </p:spTree>
    <p:extLst>
      <p:ext uri="{BB962C8B-B14F-4D97-AF65-F5344CB8AC3E}">
        <p14:creationId xmlns:p14="http://schemas.microsoft.com/office/powerpoint/2010/main" val="35958163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25</a:t>
            </a:fld>
            <a:endParaRPr lang="en-US"/>
          </a:p>
        </p:txBody>
      </p:sp>
    </p:spTree>
    <p:extLst>
      <p:ext uri="{BB962C8B-B14F-4D97-AF65-F5344CB8AC3E}">
        <p14:creationId xmlns:p14="http://schemas.microsoft.com/office/powerpoint/2010/main" val="19732536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26</a:t>
            </a:fld>
            <a:endParaRPr lang="en-US"/>
          </a:p>
        </p:txBody>
      </p:sp>
    </p:spTree>
    <p:extLst>
      <p:ext uri="{BB962C8B-B14F-4D97-AF65-F5344CB8AC3E}">
        <p14:creationId xmlns:p14="http://schemas.microsoft.com/office/powerpoint/2010/main" val="23365516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27</a:t>
            </a:fld>
            <a:endParaRPr lang="en-US"/>
          </a:p>
        </p:txBody>
      </p:sp>
    </p:spTree>
    <p:extLst>
      <p:ext uri="{BB962C8B-B14F-4D97-AF65-F5344CB8AC3E}">
        <p14:creationId xmlns:p14="http://schemas.microsoft.com/office/powerpoint/2010/main" val="31599998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28</a:t>
            </a:fld>
            <a:endParaRPr lang="en-US"/>
          </a:p>
        </p:txBody>
      </p:sp>
    </p:spTree>
    <p:extLst>
      <p:ext uri="{BB962C8B-B14F-4D97-AF65-F5344CB8AC3E}">
        <p14:creationId xmlns:p14="http://schemas.microsoft.com/office/powerpoint/2010/main" val="13478981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29</a:t>
            </a:fld>
            <a:endParaRPr lang="en-US"/>
          </a:p>
        </p:txBody>
      </p:sp>
    </p:spTree>
    <p:extLst>
      <p:ext uri="{BB962C8B-B14F-4D97-AF65-F5344CB8AC3E}">
        <p14:creationId xmlns:p14="http://schemas.microsoft.com/office/powerpoint/2010/main" val="16801316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30</a:t>
            </a:fld>
            <a:endParaRPr lang="en-US"/>
          </a:p>
        </p:txBody>
      </p:sp>
    </p:spTree>
    <p:extLst>
      <p:ext uri="{BB962C8B-B14F-4D97-AF65-F5344CB8AC3E}">
        <p14:creationId xmlns:p14="http://schemas.microsoft.com/office/powerpoint/2010/main" val="9006736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31</a:t>
            </a:fld>
            <a:endParaRPr lang="en-US"/>
          </a:p>
        </p:txBody>
      </p:sp>
    </p:spTree>
    <p:extLst>
      <p:ext uri="{BB962C8B-B14F-4D97-AF65-F5344CB8AC3E}">
        <p14:creationId xmlns:p14="http://schemas.microsoft.com/office/powerpoint/2010/main" val="1240324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5</a:t>
            </a:fld>
            <a:endParaRPr lang="en-US"/>
          </a:p>
        </p:txBody>
      </p:sp>
    </p:spTree>
    <p:extLst>
      <p:ext uri="{BB962C8B-B14F-4D97-AF65-F5344CB8AC3E}">
        <p14:creationId xmlns:p14="http://schemas.microsoft.com/office/powerpoint/2010/main" val="32001194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32</a:t>
            </a:fld>
            <a:endParaRPr lang="en-US"/>
          </a:p>
        </p:txBody>
      </p:sp>
    </p:spTree>
    <p:extLst>
      <p:ext uri="{BB962C8B-B14F-4D97-AF65-F5344CB8AC3E}">
        <p14:creationId xmlns:p14="http://schemas.microsoft.com/office/powerpoint/2010/main" val="40756333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33</a:t>
            </a:fld>
            <a:endParaRPr lang="en-US"/>
          </a:p>
        </p:txBody>
      </p:sp>
    </p:spTree>
    <p:extLst>
      <p:ext uri="{BB962C8B-B14F-4D97-AF65-F5344CB8AC3E}">
        <p14:creationId xmlns:p14="http://schemas.microsoft.com/office/powerpoint/2010/main" val="10623834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34</a:t>
            </a:fld>
            <a:endParaRPr lang="en-US"/>
          </a:p>
        </p:txBody>
      </p:sp>
    </p:spTree>
    <p:extLst>
      <p:ext uri="{BB962C8B-B14F-4D97-AF65-F5344CB8AC3E}">
        <p14:creationId xmlns:p14="http://schemas.microsoft.com/office/powerpoint/2010/main" val="31118610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35</a:t>
            </a:fld>
            <a:endParaRPr lang="en-US"/>
          </a:p>
        </p:txBody>
      </p:sp>
    </p:spTree>
    <p:extLst>
      <p:ext uri="{BB962C8B-B14F-4D97-AF65-F5344CB8AC3E}">
        <p14:creationId xmlns:p14="http://schemas.microsoft.com/office/powerpoint/2010/main" val="24187298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36</a:t>
            </a:fld>
            <a:endParaRPr lang="en-US"/>
          </a:p>
        </p:txBody>
      </p:sp>
    </p:spTree>
    <p:extLst>
      <p:ext uri="{BB962C8B-B14F-4D97-AF65-F5344CB8AC3E}">
        <p14:creationId xmlns:p14="http://schemas.microsoft.com/office/powerpoint/2010/main" val="20143852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37</a:t>
            </a:fld>
            <a:endParaRPr lang="en-US"/>
          </a:p>
        </p:txBody>
      </p:sp>
    </p:spTree>
    <p:extLst>
      <p:ext uri="{BB962C8B-B14F-4D97-AF65-F5344CB8AC3E}">
        <p14:creationId xmlns:p14="http://schemas.microsoft.com/office/powerpoint/2010/main" val="19359976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38</a:t>
            </a:fld>
            <a:endParaRPr lang="en-US"/>
          </a:p>
        </p:txBody>
      </p:sp>
    </p:spTree>
    <p:extLst>
      <p:ext uri="{BB962C8B-B14F-4D97-AF65-F5344CB8AC3E}">
        <p14:creationId xmlns:p14="http://schemas.microsoft.com/office/powerpoint/2010/main" val="7731044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39</a:t>
            </a:fld>
            <a:endParaRPr lang="en-US"/>
          </a:p>
        </p:txBody>
      </p:sp>
    </p:spTree>
    <p:extLst>
      <p:ext uri="{BB962C8B-B14F-4D97-AF65-F5344CB8AC3E}">
        <p14:creationId xmlns:p14="http://schemas.microsoft.com/office/powerpoint/2010/main" val="11932901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40</a:t>
            </a:fld>
            <a:endParaRPr lang="en-US"/>
          </a:p>
        </p:txBody>
      </p:sp>
    </p:spTree>
    <p:extLst>
      <p:ext uri="{BB962C8B-B14F-4D97-AF65-F5344CB8AC3E}">
        <p14:creationId xmlns:p14="http://schemas.microsoft.com/office/powerpoint/2010/main" val="8306260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41</a:t>
            </a:fld>
            <a:endParaRPr lang="en-US"/>
          </a:p>
        </p:txBody>
      </p:sp>
    </p:spTree>
    <p:extLst>
      <p:ext uri="{BB962C8B-B14F-4D97-AF65-F5344CB8AC3E}">
        <p14:creationId xmlns:p14="http://schemas.microsoft.com/office/powerpoint/2010/main" val="3476579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6</a:t>
            </a:fld>
            <a:endParaRPr lang="en-US"/>
          </a:p>
        </p:txBody>
      </p:sp>
    </p:spTree>
    <p:extLst>
      <p:ext uri="{BB962C8B-B14F-4D97-AF65-F5344CB8AC3E}">
        <p14:creationId xmlns:p14="http://schemas.microsoft.com/office/powerpoint/2010/main" val="90555650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42</a:t>
            </a:fld>
            <a:endParaRPr lang="en-US"/>
          </a:p>
        </p:txBody>
      </p:sp>
    </p:spTree>
    <p:extLst>
      <p:ext uri="{BB962C8B-B14F-4D97-AF65-F5344CB8AC3E}">
        <p14:creationId xmlns:p14="http://schemas.microsoft.com/office/powerpoint/2010/main" val="1479720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7</a:t>
            </a:fld>
            <a:endParaRPr lang="en-US"/>
          </a:p>
        </p:txBody>
      </p:sp>
    </p:spTree>
    <p:extLst>
      <p:ext uri="{BB962C8B-B14F-4D97-AF65-F5344CB8AC3E}">
        <p14:creationId xmlns:p14="http://schemas.microsoft.com/office/powerpoint/2010/main" val="2530073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8</a:t>
            </a:fld>
            <a:endParaRPr lang="en-US"/>
          </a:p>
        </p:txBody>
      </p:sp>
    </p:spTree>
    <p:extLst>
      <p:ext uri="{BB962C8B-B14F-4D97-AF65-F5344CB8AC3E}">
        <p14:creationId xmlns:p14="http://schemas.microsoft.com/office/powerpoint/2010/main" val="4071631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9</a:t>
            </a:fld>
            <a:endParaRPr lang="en-US"/>
          </a:p>
        </p:txBody>
      </p:sp>
    </p:spTree>
    <p:extLst>
      <p:ext uri="{BB962C8B-B14F-4D97-AF65-F5344CB8AC3E}">
        <p14:creationId xmlns:p14="http://schemas.microsoft.com/office/powerpoint/2010/main" val="27424134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10</a:t>
            </a:fld>
            <a:endParaRPr lang="en-US"/>
          </a:p>
        </p:txBody>
      </p:sp>
    </p:spTree>
    <p:extLst>
      <p:ext uri="{BB962C8B-B14F-4D97-AF65-F5344CB8AC3E}">
        <p14:creationId xmlns:p14="http://schemas.microsoft.com/office/powerpoint/2010/main" val="2484764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2D2381-FA7F-3B4F-861F-D0662239D2ED}" type="slidenum">
              <a:rPr lang="en-US" smtClean="0"/>
              <a:t>11</a:t>
            </a:fld>
            <a:endParaRPr lang="en-US"/>
          </a:p>
        </p:txBody>
      </p:sp>
    </p:spTree>
    <p:extLst>
      <p:ext uri="{BB962C8B-B14F-4D97-AF65-F5344CB8AC3E}">
        <p14:creationId xmlns:p14="http://schemas.microsoft.com/office/powerpoint/2010/main" val="20549812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pener">
    <p:spTree>
      <p:nvGrpSpPr>
        <p:cNvPr id="1" name=""/>
        <p:cNvGrpSpPr/>
        <p:nvPr/>
      </p:nvGrpSpPr>
      <p:grpSpPr>
        <a:xfrm>
          <a:off x="0" y="0"/>
          <a:ext cx="0" cy="0"/>
          <a:chOff x="0" y="0"/>
          <a:chExt cx="0" cy="0"/>
        </a:xfrm>
      </p:grpSpPr>
      <p:sp>
        <p:nvSpPr>
          <p:cNvPr id="30" name="Date Placeholder 29">
            <a:extLst>
              <a:ext uri="{FF2B5EF4-FFF2-40B4-BE49-F238E27FC236}">
                <a16:creationId xmlns:a16="http://schemas.microsoft.com/office/drawing/2014/main" id="{1F6F2740-8429-6B4A-A574-66C4F5DDF862}"/>
              </a:ext>
            </a:extLst>
          </p:cNvPr>
          <p:cNvSpPr>
            <a:spLocks noGrp="1"/>
          </p:cNvSpPr>
          <p:nvPr>
            <p:ph type="dt" sz="half" idx="18"/>
          </p:nvPr>
        </p:nvSpPr>
        <p:spPr>
          <a:xfrm>
            <a:off x="7407534" y="4754880"/>
            <a:ext cx="941832" cy="365760"/>
          </a:xfrm>
          <a:prstGeom prst="rect">
            <a:avLst/>
          </a:prstGeom>
        </p:spPr>
        <p:txBody>
          <a:bodyPr/>
          <a:lstStyle/>
          <a:p>
            <a:fld id="{12331DAD-76C8-D143-940A-1249F810C751}" type="datetime4">
              <a:rPr lang="en-US" smtClean="0"/>
              <a:t>January 30, 2024</a:t>
            </a:fld>
            <a:endParaRPr lang="en-US" dirty="0"/>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5" name="Background">
            <a:extLst>
              <a:ext uri="{FF2B5EF4-FFF2-40B4-BE49-F238E27FC236}">
                <a16:creationId xmlns:a16="http://schemas.microsoft.com/office/drawing/2014/main" id="{4C1E4286-FD2F-814C-A4E5-B50094C0B6DB}"/>
              </a:ext>
            </a:extLst>
          </p:cNvPr>
          <p:cNvSpPr>
            <a:spLocks noChangeAspect="1"/>
          </p:cNvSpPr>
          <p:nvPr/>
        </p:nvSpPr>
        <p:spPr>
          <a:xfrm>
            <a:off x="0" y="0"/>
            <a:ext cx="9144000" cy="51513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4000" b="0" i="0" dirty="0">
              <a:latin typeface="Helvetica Regular" pitchFamily="2" charset="0"/>
            </a:endParaRPr>
          </a:p>
        </p:txBody>
      </p:sp>
      <p:sp>
        <p:nvSpPr>
          <p:cNvPr id="26" name="Content Placeholder 22">
            <a:extLst>
              <a:ext uri="{FF2B5EF4-FFF2-40B4-BE49-F238E27FC236}">
                <a16:creationId xmlns:a16="http://schemas.microsoft.com/office/drawing/2014/main" id="{C424A90F-84FD-434F-AF04-DB8738AB4794}"/>
              </a:ext>
            </a:extLst>
          </p:cNvPr>
          <p:cNvSpPr>
            <a:spLocks noGrp="1"/>
          </p:cNvSpPr>
          <p:nvPr>
            <p:ph sz="quarter" idx="22" hasCustomPrompt="1"/>
          </p:nvPr>
        </p:nvSpPr>
        <p:spPr>
          <a:xfrm>
            <a:off x="640080" y="4663376"/>
            <a:ext cx="1726178" cy="167097"/>
          </a:xfrm>
          <a:prstGeom prst="rect">
            <a:avLst/>
          </a:prstGeom>
        </p:spPr>
        <p:txBody>
          <a:bodyPr wrap="none" lIns="9144" tIns="0" bIns="0" anchor="b" anchorCtr="0">
            <a:spAutoFit/>
          </a:bodyPr>
          <a:lstStyle>
            <a:lvl1pPr marL="0" indent="0">
              <a:spcBef>
                <a:spcPts val="300"/>
              </a:spcBef>
              <a:buFontTx/>
              <a:buNone/>
              <a:defRPr sz="1200" b="0" i="0">
                <a:solidFill>
                  <a:srgbClr val="898989"/>
                </a:solidFill>
                <a:latin typeface="Helvetica Regular" pitchFamily="2" charset="0"/>
              </a:defRPr>
            </a:lvl1pPr>
            <a:lvl2pPr>
              <a:defRPr sz="1200"/>
            </a:lvl2pPr>
            <a:lvl3pPr>
              <a:defRPr sz="1200"/>
            </a:lvl3pPr>
            <a:lvl4pPr>
              <a:defRPr sz="1200"/>
            </a:lvl4pPr>
            <a:lvl5pPr>
              <a:defRPr sz="1200"/>
            </a:lvl5pPr>
          </a:lstStyle>
          <a:p>
            <a:r>
              <a:rPr lang="en-US" sz="1200" dirty="0">
                <a:solidFill>
                  <a:srgbClr val="58595B"/>
                </a:solidFill>
                <a:latin typeface="Helvetica" pitchFamily="2" charset="0"/>
              </a:rPr>
              <a:t>Title, Department Name</a:t>
            </a:r>
          </a:p>
        </p:txBody>
      </p:sp>
      <p:sp>
        <p:nvSpPr>
          <p:cNvPr id="28" name="Content Placeholder 22">
            <a:extLst>
              <a:ext uri="{FF2B5EF4-FFF2-40B4-BE49-F238E27FC236}">
                <a16:creationId xmlns:a16="http://schemas.microsoft.com/office/drawing/2014/main" id="{6013CCDF-D30B-8B49-870C-487BC9166588}"/>
              </a:ext>
            </a:extLst>
          </p:cNvPr>
          <p:cNvSpPr>
            <a:spLocks noGrp="1"/>
          </p:cNvSpPr>
          <p:nvPr>
            <p:ph sz="quarter" idx="23" hasCustomPrompt="1"/>
          </p:nvPr>
        </p:nvSpPr>
        <p:spPr>
          <a:xfrm>
            <a:off x="640080" y="4480496"/>
            <a:ext cx="1188720" cy="167097"/>
          </a:xfrm>
          <a:prstGeom prst="rect">
            <a:avLst/>
          </a:prstGeom>
        </p:spPr>
        <p:txBody>
          <a:bodyPr wrap="none" lIns="9144" tIns="0" bIns="0" anchor="b" anchorCtr="0">
            <a:spAutoFit/>
          </a:bodyPr>
          <a:lstStyle>
            <a:lvl1pPr marL="0" indent="0">
              <a:spcBef>
                <a:spcPts val="300"/>
              </a:spcBef>
              <a:buFontTx/>
              <a:buNone/>
              <a:defRPr sz="1200" b="0" i="0">
                <a:solidFill>
                  <a:srgbClr val="898989"/>
                </a:solidFill>
                <a:latin typeface="Helvetica Regular" pitchFamily="2" charset="0"/>
              </a:defRPr>
            </a:lvl1pPr>
            <a:lvl2pPr>
              <a:defRPr sz="1200"/>
            </a:lvl2pPr>
            <a:lvl3pPr>
              <a:defRPr sz="1200"/>
            </a:lvl3pPr>
            <a:lvl4pPr>
              <a:defRPr sz="1200"/>
            </a:lvl4pPr>
            <a:lvl5pPr>
              <a:defRPr sz="1200"/>
            </a:lvl5pPr>
          </a:lstStyle>
          <a:p>
            <a:r>
              <a:rPr lang="en-US" sz="1200" dirty="0">
                <a:solidFill>
                  <a:srgbClr val="58595B"/>
                </a:solidFill>
                <a:latin typeface="Helvetica" pitchFamily="2" charset="0"/>
              </a:rPr>
              <a:t>Presenter Name</a:t>
            </a:r>
          </a:p>
        </p:txBody>
      </p:sp>
      <p:sp>
        <p:nvSpPr>
          <p:cNvPr id="15" name="Header rule">
            <a:extLst>
              <a:ext uri="{FF2B5EF4-FFF2-40B4-BE49-F238E27FC236}">
                <a16:creationId xmlns:a16="http://schemas.microsoft.com/office/drawing/2014/main" id="{9D6D4E19-3FBE-DF40-B8C1-98D35A8D9F51}"/>
              </a:ext>
            </a:extLst>
          </p:cNvPr>
          <p:cNvSpPr/>
          <p:nvPr/>
        </p:nvSpPr>
        <p:spPr>
          <a:xfrm>
            <a:off x="640080" y="3017520"/>
            <a:ext cx="7772400" cy="36576"/>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b="0" i="0" dirty="0">
              <a:latin typeface="Helvetica Regular" pitchFamily="2" charset="0"/>
            </a:endParaRPr>
          </a:p>
        </p:txBody>
      </p:sp>
      <p:sp>
        <p:nvSpPr>
          <p:cNvPr id="7" name="Header rule">
            <a:extLst>
              <a:ext uri="{FF2B5EF4-FFF2-40B4-BE49-F238E27FC236}">
                <a16:creationId xmlns:a16="http://schemas.microsoft.com/office/drawing/2014/main" id="{09B1960F-507A-E84C-8B64-1891B754A975}"/>
              </a:ext>
            </a:extLst>
          </p:cNvPr>
          <p:cNvSpPr/>
          <p:nvPr/>
        </p:nvSpPr>
        <p:spPr>
          <a:xfrm>
            <a:off x="640080" y="1828800"/>
            <a:ext cx="7772400" cy="36576"/>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b="0" i="0" dirty="0">
              <a:latin typeface="Helvetica Regular" pitchFamily="2" charset="0"/>
            </a:endParaRPr>
          </a:p>
        </p:txBody>
      </p:sp>
      <p:pic>
        <p:nvPicPr>
          <p:cNvPr id="3" name="logo lockup" hidden="1">
            <a:extLst>
              <a:ext uri="{FF2B5EF4-FFF2-40B4-BE49-F238E27FC236}">
                <a16:creationId xmlns:a16="http://schemas.microsoft.com/office/drawing/2014/main" id="{A0682890-AF0C-4247-AD31-1CB6F62F7850}"/>
              </a:ext>
            </a:extLst>
          </p:cNvPr>
          <p:cNvPicPr>
            <a:picLocks noChangeAspect="1"/>
          </p:cNvPicPr>
          <p:nvPr/>
        </p:nvPicPr>
        <p:blipFill>
          <a:blip r:embed="rId2"/>
          <a:stretch>
            <a:fillRect/>
          </a:stretch>
        </p:blipFill>
        <p:spPr>
          <a:xfrm>
            <a:off x="640080" y="473625"/>
            <a:ext cx="3429000" cy="381000"/>
          </a:xfrm>
          <a:prstGeom prst="rect">
            <a:avLst/>
          </a:prstGeom>
        </p:spPr>
      </p:pic>
      <p:sp>
        <p:nvSpPr>
          <p:cNvPr id="13" name="Picture Placeholder 5">
            <a:extLst>
              <a:ext uri="{FF2B5EF4-FFF2-40B4-BE49-F238E27FC236}">
                <a16:creationId xmlns:a16="http://schemas.microsoft.com/office/drawing/2014/main" id="{4C1BE7FB-0098-1444-898A-9FEDB68EF2C5}"/>
              </a:ext>
            </a:extLst>
          </p:cNvPr>
          <p:cNvSpPr>
            <a:spLocks noGrp="1"/>
          </p:cNvSpPr>
          <p:nvPr>
            <p:ph type="pic" sz="quarter" idx="24" hasCustomPrompt="1"/>
          </p:nvPr>
        </p:nvSpPr>
        <p:spPr>
          <a:xfrm>
            <a:off x="647698" y="476251"/>
            <a:ext cx="5564638" cy="1031639"/>
          </a:xfrm>
          <a:prstGeom prst="rect">
            <a:avLst/>
          </a:prstGeom>
        </p:spPr>
        <p:txBody>
          <a:bodyPr wrap="square" lIns="0" tIns="0" rIns="0" anchor="t" anchorCtr="0">
            <a:noAutofit/>
          </a:bodyPr>
          <a:lstStyle>
            <a:lvl1pPr marL="0" indent="0" algn="l">
              <a:buNone/>
              <a:defRPr sz="1000" u="none"/>
            </a:lvl1pPr>
          </a:lstStyle>
          <a:p>
            <a:r>
              <a:rPr lang="en-US" dirty="0"/>
              <a:t>Click the icon to insert the </a:t>
            </a:r>
            <a:r>
              <a:rPr lang="en-US" dirty="0" err="1"/>
              <a:t>Bxd-blk</a:t>
            </a:r>
            <a:r>
              <a:rPr lang="en-US" dirty="0"/>
              <a:t> or Boxed-</a:t>
            </a:r>
            <a:r>
              <a:rPr lang="en-US" dirty="0" err="1"/>
              <a:t>BlackType</a:t>
            </a:r>
            <a:r>
              <a:rPr lang="en-US" dirty="0"/>
              <a:t>, </a:t>
            </a:r>
            <a:r>
              <a:rPr lang="en-US" dirty="0" err="1"/>
              <a:t>svg</a:t>
            </a:r>
            <a:r>
              <a:rPr lang="en-US" dirty="0"/>
              <a:t> or </a:t>
            </a:r>
            <a:r>
              <a:rPr lang="en-US" dirty="0" err="1"/>
              <a:t>png</a:t>
            </a:r>
            <a:r>
              <a:rPr lang="en-US" dirty="0"/>
              <a:t> format version of your department logo. Follow the pink instructions.</a:t>
            </a:r>
          </a:p>
        </p:txBody>
      </p:sp>
      <p:sp>
        <p:nvSpPr>
          <p:cNvPr id="12" name="TextBox 11" hidden="1">
            <a:extLst>
              <a:ext uri="{FF2B5EF4-FFF2-40B4-BE49-F238E27FC236}">
                <a16:creationId xmlns:a16="http://schemas.microsoft.com/office/drawing/2014/main" id="{992A067E-6CB9-C14C-9A18-33F98E6EF3A7}"/>
              </a:ext>
            </a:extLst>
          </p:cNvPr>
          <p:cNvSpPr txBox="1"/>
          <p:nvPr/>
        </p:nvSpPr>
        <p:spPr>
          <a:xfrm>
            <a:off x="649224" y="475488"/>
            <a:ext cx="800100" cy="374904"/>
          </a:xfrm>
          <a:prstGeom prst="rect">
            <a:avLst/>
          </a:prstGeom>
          <a:solidFill>
            <a:srgbClr val="FF00FF"/>
          </a:solidFill>
          <a:ln w="6350">
            <a:noFill/>
          </a:ln>
        </p:spPr>
        <p:txBody>
          <a:bodyPr wrap="square" lIns="18288" tIns="9144" rIns="18288" bIns="0" rtlCol="0" anchor="ctr" anchorCtr="1">
            <a:normAutofit fontScale="92500" lnSpcReduction="20000"/>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800" dirty="0">
                <a:solidFill>
                  <a:schemeClr val="bg1"/>
                </a:solidFill>
              </a:rPr>
              <a:t>Resize the UCLA logo to match the size &amp; position of this box</a:t>
            </a:r>
          </a:p>
        </p:txBody>
      </p:sp>
      <p:sp>
        <p:nvSpPr>
          <p:cNvPr id="2" name="TextBox 1">
            <a:extLst>
              <a:ext uri="{FF2B5EF4-FFF2-40B4-BE49-F238E27FC236}">
                <a16:creationId xmlns:a16="http://schemas.microsoft.com/office/drawing/2014/main" id="{E2AB141D-50D8-B545-AC99-DA856384CC54}"/>
              </a:ext>
            </a:extLst>
          </p:cNvPr>
          <p:cNvSpPr txBox="1"/>
          <p:nvPr/>
        </p:nvSpPr>
        <p:spPr>
          <a:xfrm>
            <a:off x="6594764" y="304800"/>
            <a:ext cx="1427018" cy="1373504"/>
          </a:xfrm>
          <a:prstGeom prst="rect">
            <a:avLst/>
          </a:prstGeom>
          <a:noFill/>
        </p:spPr>
        <p:txBody>
          <a:bodyPr wrap="square" rtlCol="0">
            <a:spAutoFit/>
          </a:bodyPr>
          <a:lstStyle/>
          <a:p>
            <a:endParaRPr lang="en-US" dirty="0"/>
          </a:p>
        </p:txBody>
      </p:sp>
      <p:sp>
        <p:nvSpPr>
          <p:cNvPr id="8"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640080" y="1892808"/>
            <a:ext cx="7772400" cy="1102546"/>
          </a:xfrm>
          <a:prstGeom prst="rect">
            <a:avLst/>
          </a:prstGeom>
        </p:spPr>
        <p:txBody>
          <a:bodyPr wrap="square" anchor="ctr" anchorCtr="0">
            <a:spAutoFit/>
          </a:bodyPr>
          <a:lstStyle>
            <a:lvl1pPr marL="0" indent="0">
              <a:buNone/>
              <a:defRPr sz="3600" b="1">
                <a:latin typeface="+mj-lt"/>
              </a:defRPr>
            </a:lvl1pPr>
            <a:lvl2pPr marL="0" indent="0">
              <a:buFont typeface="Arial" panose="020B0604020202020204" pitchFamily="34" charset="0"/>
              <a:buNone/>
              <a:defRPr sz="3600" b="1">
                <a:latin typeface="+mj-lt"/>
              </a:defRPr>
            </a:lvl2pPr>
            <a:lvl3pPr marL="363474" indent="0">
              <a:buNone/>
              <a:defRPr sz="3600" b="1">
                <a:latin typeface="+mj-lt"/>
              </a:defRPr>
            </a:lvl3pPr>
            <a:lvl4pPr marL="0" indent="0">
              <a:buNone/>
              <a:defRPr sz="3600" b="1">
                <a:latin typeface="+mj-lt"/>
              </a:defRPr>
            </a:lvl4pPr>
            <a:lvl5pPr marL="0" indent="0">
              <a:buNone/>
              <a:defRPr sz="3600" b="1">
                <a:latin typeface="+mj-lt"/>
              </a:defRPr>
            </a:lvl5pPr>
          </a:lstStyle>
          <a:p>
            <a:pPr lvl="0"/>
            <a:r>
              <a:rPr lang="en-US" dirty="0"/>
              <a:t>Presentation Opener Title</a:t>
            </a:r>
          </a:p>
          <a:p>
            <a:pPr lvl="0"/>
            <a:r>
              <a:rPr lang="en-US" dirty="0"/>
              <a:t>Goes Here</a:t>
            </a:r>
          </a:p>
        </p:txBody>
      </p:sp>
      <p:sp>
        <p:nvSpPr>
          <p:cNvPr id="19" name="TextBox 18" hidden="1">
            <a:extLst>
              <a:ext uri="{FF2B5EF4-FFF2-40B4-BE49-F238E27FC236}">
                <a16:creationId xmlns:a16="http://schemas.microsoft.com/office/drawing/2014/main" id="{DAEABCCE-008D-444A-9E36-5D3414A07090}"/>
              </a:ext>
            </a:extLst>
          </p:cNvPr>
          <p:cNvSpPr txBox="1"/>
          <p:nvPr/>
        </p:nvSpPr>
        <p:spPr>
          <a:xfrm>
            <a:off x="649224" y="475488"/>
            <a:ext cx="800100" cy="374904"/>
          </a:xfrm>
          <a:prstGeom prst="rect">
            <a:avLst/>
          </a:prstGeom>
          <a:solidFill>
            <a:srgbClr val="FF00FF"/>
          </a:solidFill>
          <a:ln w="6350">
            <a:noFill/>
          </a:ln>
        </p:spPr>
        <p:txBody>
          <a:bodyPr wrap="square" lIns="18288" tIns="9144" rIns="18288" bIns="0" rtlCol="0" anchor="ctr" anchorCtr="1">
            <a:normAutofit fontScale="92500" lnSpcReduction="20000"/>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800" dirty="0">
                <a:solidFill>
                  <a:schemeClr val="bg1"/>
                </a:solidFill>
              </a:rPr>
              <a:t>Resize the UCLA logo to match the size &amp; position of this box</a:t>
            </a:r>
          </a:p>
        </p:txBody>
      </p:sp>
      <p:sp>
        <p:nvSpPr>
          <p:cNvPr id="20" name="TextBox 19">
            <a:extLst>
              <a:ext uri="{FF2B5EF4-FFF2-40B4-BE49-F238E27FC236}">
                <a16:creationId xmlns:a16="http://schemas.microsoft.com/office/drawing/2014/main" id="{7B98486D-C649-D848-B5F6-E86CD5336334}"/>
              </a:ext>
            </a:extLst>
          </p:cNvPr>
          <p:cNvSpPr txBox="1"/>
          <p:nvPr/>
        </p:nvSpPr>
        <p:spPr>
          <a:xfrm>
            <a:off x="6594764" y="304800"/>
            <a:ext cx="1427018" cy="1373504"/>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2167777195"/>
      </p:ext>
    </p:extLst>
  </p:cSld>
  <p:clrMapOvr>
    <a:masterClrMapping/>
  </p:clrMapOvr>
  <p:extLst>
    <p:ext uri="{DCECCB84-F9BA-43D5-87BE-67443E8EF086}">
      <p15:sldGuideLst xmlns:p15="http://schemas.microsoft.com/office/powerpoint/2012/main">
        <p15:guide id="5" orient="horz" pos="300">
          <p15:clr>
            <a:srgbClr val="FBAE40"/>
          </p15:clr>
        </p15:guide>
        <p15:guide id="6" orient="horz" pos="540">
          <p15:clr>
            <a:srgbClr val="FBAE40"/>
          </p15:clr>
        </p15:guide>
        <p15:guide id="7" pos="40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header w/two captioned images caption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a:xfrm>
            <a:off x="8686800" y="4754880"/>
            <a:ext cx="457200" cy="365760"/>
          </a:xfrm>
        </p:spPr>
        <p:txBody>
          <a:bodyPr/>
          <a:lstStyle/>
          <a:p>
            <a:fld id="{B6238B5B-F19C-E947-A0BC-87BD7983F871}" type="slidenum">
              <a:rPr lang="en-US" smtClean="0"/>
              <a:pPr/>
              <a:t>‹#›</a:t>
            </a:fld>
            <a:endParaRPr lang="en-US" dirty="0"/>
          </a:p>
        </p:txBody>
      </p:sp>
      <p:sp>
        <p:nvSpPr>
          <p:cNvPr id="2" name="Rectangle 1">
            <a:extLst>
              <a:ext uri="{FF2B5EF4-FFF2-40B4-BE49-F238E27FC236}">
                <a16:creationId xmlns:a16="http://schemas.microsoft.com/office/drawing/2014/main" id="{3735DA87-8D0D-5646-9263-BA8534F57B0F}"/>
              </a:ext>
            </a:extLst>
          </p:cNvPr>
          <p:cNvSpPr/>
          <p:nvPr/>
        </p:nvSpPr>
        <p:spPr>
          <a:xfrm>
            <a:off x="0" y="0"/>
            <a:ext cx="9144000" cy="1168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CD6FC555-1AA9-E647-94A1-A53C5C1DD7CF}"/>
              </a:ext>
            </a:extLst>
          </p:cNvPr>
          <p:cNvSpPr txBox="1">
            <a:spLocks/>
          </p:cNvSpPr>
          <p:nvPr/>
        </p:nvSpPr>
        <p:spPr>
          <a:xfrm>
            <a:off x="640079" y="365760"/>
            <a:ext cx="7772400" cy="274320"/>
          </a:xfrm>
          <a:prstGeom prst="rect">
            <a:avLst/>
          </a:prstGeom>
        </p:spPr>
        <p:txBody>
          <a:bodyPr vert="horz" wrap="none" lIns="0" tIns="0" rIns="0" bIns="0" rtlCol="0" anchor="t" anchorCtr="0">
            <a:noAutofit/>
          </a:bodyPr>
          <a:lstStyle>
            <a:lvl1pPr algn="l" defTabSz="685800" rtl="0" eaLnBrk="1" latinLnBrk="0" hangingPunct="1">
              <a:lnSpc>
                <a:spcPct val="90000"/>
              </a:lnSpc>
              <a:spcBef>
                <a:spcPct val="0"/>
              </a:spcBef>
              <a:buNone/>
              <a:defRPr sz="2800" b="1" i="0" kern="1200" baseline="0">
                <a:solidFill>
                  <a:srgbClr val="58595B"/>
                </a:solidFill>
                <a:latin typeface="Helvetica" pitchFamily="2" charset="0"/>
                <a:ea typeface="+mj-ea"/>
                <a:cs typeface="+mj-cs"/>
              </a:defRPr>
            </a:lvl1pPr>
          </a:lstStyle>
          <a:p>
            <a:r>
              <a:rPr lang="en-US" sz="1800" dirty="0"/>
              <a:t>Small Header w/two captioned images</a:t>
            </a:r>
          </a:p>
        </p:txBody>
      </p:sp>
      <p:sp>
        <p:nvSpPr>
          <p:cNvPr id="6" name="Header rule">
            <a:extLst>
              <a:ext uri="{FF2B5EF4-FFF2-40B4-BE49-F238E27FC236}">
                <a16:creationId xmlns:a16="http://schemas.microsoft.com/office/drawing/2014/main" id="{A64E2F76-6F70-6E41-8E67-76251B3CBB36}"/>
              </a:ext>
            </a:extLst>
          </p:cNvPr>
          <p:cNvSpPr/>
          <p:nvPr/>
        </p:nvSpPr>
        <p:spPr>
          <a:xfrm>
            <a:off x="640080" y="673649"/>
            <a:ext cx="7772400" cy="36576"/>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b="0" i="0" dirty="0">
              <a:latin typeface="Helvetica Regular" pitchFamily="2" charset="0"/>
            </a:endParaRPr>
          </a:p>
        </p:txBody>
      </p:sp>
      <p:sp>
        <p:nvSpPr>
          <p:cNvPr id="9" name="Text Placeholder 8">
            <a:extLst>
              <a:ext uri="{FF2B5EF4-FFF2-40B4-BE49-F238E27FC236}">
                <a16:creationId xmlns:a16="http://schemas.microsoft.com/office/drawing/2014/main" id="{8D21123F-3052-7448-8323-EBC781A2C598}"/>
              </a:ext>
            </a:extLst>
          </p:cNvPr>
          <p:cNvSpPr>
            <a:spLocks noGrp="1"/>
          </p:cNvSpPr>
          <p:nvPr>
            <p:ph type="body" sz="quarter" idx="24" hasCustomPrompt="1"/>
          </p:nvPr>
        </p:nvSpPr>
        <p:spPr>
          <a:xfrm>
            <a:off x="639950" y="4114800"/>
            <a:ext cx="3749039" cy="134139"/>
          </a:xfrm>
          <a:prstGeom prst="rect">
            <a:avLst/>
          </a:prstGeom>
        </p:spPr>
        <p:txBody>
          <a:bodyPr wrap="square" anchor="t" anchorCtr="0">
            <a:spAutoFit/>
          </a:bodyPr>
          <a:lstStyle>
            <a:lvl1pPr marL="0" indent="0">
              <a:lnSpc>
                <a:spcPts val="1100"/>
              </a:lnSpc>
              <a:buNone/>
              <a:defRPr sz="800">
                <a:latin typeface="+mn-lt"/>
              </a:defRPr>
            </a:lvl1pPr>
            <a:lvl2pPr>
              <a:defRPr sz="800">
                <a:latin typeface="+mn-lt"/>
              </a:defRPr>
            </a:lvl2pPr>
            <a:lvl3pPr>
              <a:defRPr sz="800">
                <a:latin typeface="+mn-lt"/>
              </a:defRPr>
            </a:lvl3pPr>
            <a:lvl4pPr>
              <a:defRPr sz="800">
                <a:latin typeface="+mn-lt"/>
              </a:defRPr>
            </a:lvl4pPr>
            <a:lvl5pPr>
              <a:defRPr sz="800">
                <a:latin typeface="+mn-lt"/>
              </a:defRPr>
            </a:lvl5pPr>
          </a:lstStyle>
          <a:p>
            <a:pPr lvl="0"/>
            <a:r>
              <a:rPr lang="en-US" dirty="0"/>
              <a:t>Caption goes here, one line recommended, two lines max. lorem ipsum</a:t>
            </a:r>
          </a:p>
        </p:txBody>
      </p:sp>
      <p:sp>
        <p:nvSpPr>
          <p:cNvPr id="11" name="Rectangle 10">
            <a:extLst>
              <a:ext uri="{FF2B5EF4-FFF2-40B4-BE49-F238E27FC236}">
                <a16:creationId xmlns:a16="http://schemas.microsoft.com/office/drawing/2014/main" id="{15ECEDA9-F4E9-D546-AADD-9E9431B373F9}"/>
              </a:ext>
            </a:extLst>
          </p:cNvPr>
          <p:cNvSpPr/>
          <p:nvPr/>
        </p:nvSpPr>
        <p:spPr>
          <a:xfrm>
            <a:off x="0" y="0"/>
            <a:ext cx="9144000" cy="1168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30B111C0-E62E-C246-80CF-91DB63D57A70}"/>
              </a:ext>
            </a:extLst>
          </p:cNvPr>
          <p:cNvSpPr txBox="1">
            <a:spLocks/>
          </p:cNvSpPr>
          <p:nvPr/>
        </p:nvSpPr>
        <p:spPr>
          <a:xfrm>
            <a:off x="640079" y="365760"/>
            <a:ext cx="7772400" cy="274320"/>
          </a:xfrm>
          <a:prstGeom prst="rect">
            <a:avLst/>
          </a:prstGeom>
        </p:spPr>
        <p:txBody>
          <a:bodyPr vert="horz" wrap="none" lIns="0" tIns="0" rIns="0" bIns="0" rtlCol="0" anchor="t" anchorCtr="0">
            <a:noAutofit/>
          </a:bodyPr>
          <a:lstStyle>
            <a:lvl1pPr algn="l" defTabSz="685800" rtl="0" eaLnBrk="1" latinLnBrk="0" hangingPunct="1">
              <a:lnSpc>
                <a:spcPct val="90000"/>
              </a:lnSpc>
              <a:spcBef>
                <a:spcPct val="0"/>
              </a:spcBef>
              <a:buNone/>
              <a:defRPr sz="2800" b="1" i="0" kern="1200" baseline="0">
                <a:solidFill>
                  <a:srgbClr val="58595B"/>
                </a:solidFill>
                <a:latin typeface="Helvetica" pitchFamily="2" charset="0"/>
                <a:ea typeface="+mj-ea"/>
                <a:cs typeface="+mj-cs"/>
              </a:defRPr>
            </a:lvl1pPr>
          </a:lstStyle>
          <a:p>
            <a:r>
              <a:rPr lang="en-US" sz="1800" dirty="0"/>
              <a:t>Small Header w/two captioned images</a:t>
            </a:r>
          </a:p>
        </p:txBody>
      </p:sp>
      <p:sp>
        <p:nvSpPr>
          <p:cNvPr id="13" name="Header rule">
            <a:extLst>
              <a:ext uri="{FF2B5EF4-FFF2-40B4-BE49-F238E27FC236}">
                <a16:creationId xmlns:a16="http://schemas.microsoft.com/office/drawing/2014/main" id="{89329647-72E2-B74F-AFC5-F88F766072F0}"/>
              </a:ext>
            </a:extLst>
          </p:cNvPr>
          <p:cNvSpPr/>
          <p:nvPr/>
        </p:nvSpPr>
        <p:spPr>
          <a:xfrm>
            <a:off x="640080" y="673649"/>
            <a:ext cx="7772400" cy="36576"/>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b="0" i="0" dirty="0">
              <a:latin typeface="Helvetica Regular" pitchFamily="2" charset="0"/>
            </a:endParaRPr>
          </a:p>
        </p:txBody>
      </p:sp>
      <p:sp>
        <p:nvSpPr>
          <p:cNvPr id="10" name="Picture Placeholder 2">
            <a:extLst>
              <a:ext uri="{FF2B5EF4-FFF2-40B4-BE49-F238E27FC236}">
                <a16:creationId xmlns:a16="http://schemas.microsoft.com/office/drawing/2014/main" id="{3B0E2BCC-7E9A-8848-B8C5-2789C328FDF4}"/>
              </a:ext>
            </a:extLst>
          </p:cNvPr>
          <p:cNvSpPr>
            <a:spLocks noGrp="1"/>
          </p:cNvSpPr>
          <p:nvPr>
            <p:ph type="pic" sz="quarter" idx="23"/>
          </p:nvPr>
        </p:nvSpPr>
        <p:spPr>
          <a:xfrm>
            <a:off x="639951" y="1038977"/>
            <a:ext cx="3749039" cy="3017520"/>
          </a:xfrm>
          <a:prstGeom prst="rect">
            <a:avLst/>
          </a:prstGeom>
          <a:solidFill>
            <a:srgbClr val="DBE7F5"/>
          </a:solidFill>
        </p:spPr>
        <p:txBody>
          <a:bodyPr wrap="none" tIns="182880" anchor="t" anchorCtr="1">
            <a:noAutofit/>
          </a:bodyPr>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6" name="Text Placeholder 8">
            <a:extLst>
              <a:ext uri="{FF2B5EF4-FFF2-40B4-BE49-F238E27FC236}">
                <a16:creationId xmlns:a16="http://schemas.microsoft.com/office/drawing/2014/main" id="{B9DA235E-5166-4A4E-85BC-FDE49E99E6E3}"/>
              </a:ext>
            </a:extLst>
          </p:cNvPr>
          <p:cNvSpPr>
            <a:spLocks noGrp="1"/>
          </p:cNvSpPr>
          <p:nvPr>
            <p:ph type="body" sz="quarter" idx="25" hasCustomPrompt="1"/>
          </p:nvPr>
        </p:nvSpPr>
        <p:spPr>
          <a:xfrm>
            <a:off x="4663439" y="4114800"/>
            <a:ext cx="3749039" cy="134139"/>
          </a:xfrm>
          <a:prstGeom prst="rect">
            <a:avLst/>
          </a:prstGeom>
        </p:spPr>
        <p:txBody>
          <a:bodyPr wrap="square" anchor="t" anchorCtr="0">
            <a:spAutoFit/>
          </a:bodyPr>
          <a:lstStyle>
            <a:lvl1pPr marL="0" indent="0">
              <a:lnSpc>
                <a:spcPts val="1100"/>
              </a:lnSpc>
              <a:buNone/>
              <a:defRPr sz="800">
                <a:latin typeface="+mn-lt"/>
              </a:defRPr>
            </a:lvl1pPr>
            <a:lvl2pPr>
              <a:defRPr sz="800">
                <a:latin typeface="+mn-lt"/>
              </a:defRPr>
            </a:lvl2pPr>
            <a:lvl3pPr>
              <a:defRPr sz="800">
                <a:latin typeface="+mn-lt"/>
              </a:defRPr>
            </a:lvl3pPr>
            <a:lvl4pPr>
              <a:defRPr sz="800">
                <a:latin typeface="+mn-lt"/>
              </a:defRPr>
            </a:lvl4pPr>
            <a:lvl5pPr>
              <a:defRPr sz="800">
                <a:latin typeface="+mn-lt"/>
              </a:defRPr>
            </a:lvl5pPr>
          </a:lstStyle>
          <a:p>
            <a:pPr lvl="0"/>
            <a:r>
              <a:rPr lang="en-US" dirty="0"/>
              <a:t>Caption goes here, one line recommended, two lines max. lorem ipsum</a:t>
            </a:r>
          </a:p>
        </p:txBody>
      </p:sp>
      <p:sp>
        <p:nvSpPr>
          <p:cNvPr id="17" name="Picture Placeholder 2">
            <a:extLst>
              <a:ext uri="{FF2B5EF4-FFF2-40B4-BE49-F238E27FC236}">
                <a16:creationId xmlns:a16="http://schemas.microsoft.com/office/drawing/2014/main" id="{2298A9C0-48AD-FD43-A59A-12E1524D052B}"/>
              </a:ext>
            </a:extLst>
          </p:cNvPr>
          <p:cNvSpPr>
            <a:spLocks noGrp="1"/>
          </p:cNvSpPr>
          <p:nvPr>
            <p:ph type="pic" sz="quarter" idx="26"/>
          </p:nvPr>
        </p:nvSpPr>
        <p:spPr>
          <a:xfrm>
            <a:off x="4663440" y="1038977"/>
            <a:ext cx="3749039" cy="3017520"/>
          </a:xfrm>
          <a:prstGeom prst="rect">
            <a:avLst/>
          </a:prstGeom>
          <a:solidFill>
            <a:srgbClr val="DBE7F5"/>
          </a:solidFill>
        </p:spPr>
        <p:txBody>
          <a:bodyPr wrap="none" tIns="182880" anchor="t" anchorCtr="1">
            <a:noAutofit/>
          </a:bodyPr>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Tree>
    <p:extLst>
      <p:ext uri="{BB962C8B-B14F-4D97-AF65-F5344CB8AC3E}">
        <p14:creationId xmlns:p14="http://schemas.microsoft.com/office/powerpoint/2010/main" val="2335768712"/>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 w/three image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639952" y="1188720"/>
            <a:ext cx="2468880" cy="2057400"/>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6" name="Text Placeholder 19">
            <a:extLst>
              <a:ext uri="{FF2B5EF4-FFF2-40B4-BE49-F238E27FC236}">
                <a16:creationId xmlns:a16="http://schemas.microsoft.com/office/drawing/2014/main" id="{D690DD6C-A294-D34A-8F02-8254600AA0CF}"/>
              </a:ext>
            </a:extLst>
          </p:cNvPr>
          <p:cNvSpPr>
            <a:spLocks noGrp="1"/>
          </p:cNvSpPr>
          <p:nvPr>
            <p:ph type="body" sz="quarter" idx="24" hasCustomPrompt="1"/>
          </p:nvPr>
        </p:nvSpPr>
        <p:spPr>
          <a:xfrm>
            <a:off x="5943600" y="3291840"/>
            <a:ext cx="2468880" cy="1005840"/>
          </a:xfrm>
          <a:prstGeom prst="rect">
            <a:avLst/>
          </a:prstGeom>
        </p:spPr>
        <p:txBody>
          <a:bodyPr lIns="0" tIns="182880" bIns="0"/>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a:t>
            </a:r>
          </a:p>
        </p:txBody>
      </p:sp>
      <p:sp>
        <p:nvSpPr>
          <p:cNvPr id="17" name="Picture Placeholder 2">
            <a:extLst>
              <a:ext uri="{FF2B5EF4-FFF2-40B4-BE49-F238E27FC236}">
                <a16:creationId xmlns:a16="http://schemas.microsoft.com/office/drawing/2014/main" id="{4893D48C-9A05-6D48-AEBE-B035AC90CB7B}"/>
              </a:ext>
            </a:extLst>
          </p:cNvPr>
          <p:cNvSpPr>
            <a:spLocks noGrp="1"/>
          </p:cNvSpPr>
          <p:nvPr>
            <p:ph type="pic" sz="quarter" idx="25"/>
          </p:nvPr>
        </p:nvSpPr>
        <p:spPr>
          <a:xfrm>
            <a:off x="5943600" y="1188720"/>
            <a:ext cx="2468880" cy="2057400"/>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8" name="Text Placeholder 19">
            <a:extLst>
              <a:ext uri="{FF2B5EF4-FFF2-40B4-BE49-F238E27FC236}">
                <a16:creationId xmlns:a16="http://schemas.microsoft.com/office/drawing/2014/main" id="{8415C831-E177-844F-9712-8A40A7EF2C79}"/>
              </a:ext>
            </a:extLst>
          </p:cNvPr>
          <p:cNvSpPr>
            <a:spLocks noGrp="1"/>
          </p:cNvSpPr>
          <p:nvPr>
            <p:ph type="body" sz="quarter" idx="26" hasCustomPrompt="1"/>
          </p:nvPr>
        </p:nvSpPr>
        <p:spPr>
          <a:xfrm>
            <a:off x="3291840" y="3291840"/>
            <a:ext cx="2468880" cy="1005840"/>
          </a:xfrm>
          <a:prstGeom prst="rect">
            <a:avLst/>
          </a:prstGeom>
        </p:spPr>
        <p:txBody>
          <a:bodyPr lIns="0" tIns="182880" bIns="0"/>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a:t>
            </a:r>
          </a:p>
        </p:txBody>
      </p:sp>
      <p:sp>
        <p:nvSpPr>
          <p:cNvPr id="19" name="Picture Placeholder 2">
            <a:extLst>
              <a:ext uri="{FF2B5EF4-FFF2-40B4-BE49-F238E27FC236}">
                <a16:creationId xmlns:a16="http://schemas.microsoft.com/office/drawing/2014/main" id="{2A52D487-6A99-CB44-ADDA-84E2583B5DE2}"/>
              </a:ext>
            </a:extLst>
          </p:cNvPr>
          <p:cNvSpPr>
            <a:spLocks noGrp="1"/>
          </p:cNvSpPr>
          <p:nvPr>
            <p:ph type="pic" sz="quarter" idx="27"/>
          </p:nvPr>
        </p:nvSpPr>
        <p:spPr>
          <a:xfrm>
            <a:off x="3291776" y="1188720"/>
            <a:ext cx="2468880" cy="2057400"/>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2" name="Text Placeholder 19">
            <a:extLst>
              <a:ext uri="{FF2B5EF4-FFF2-40B4-BE49-F238E27FC236}">
                <a16:creationId xmlns:a16="http://schemas.microsoft.com/office/drawing/2014/main" id="{1F4621DD-0EC3-7B40-9C5B-544E9945AB7E}"/>
              </a:ext>
            </a:extLst>
          </p:cNvPr>
          <p:cNvSpPr>
            <a:spLocks noGrp="1"/>
          </p:cNvSpPr>
          <p:nvPr>
            <p:ph type="body" sz="quarter" idx="28" hasCustomPrompt="1"/>
          </p:nvPr>
        </p:nvSpPr>
        <p:spPr>
          <a:xfrm>
            <a:off x="640080" y="3291840"/>
            <a:ext cx="2468880" cy="1005840"/>
          </a:xfrm>
          <a:prstGeom prst="rect">
            <a:avLst/>
          </a:prstGeom>
        </p:spPr>
        <p:txBody>
          <a:bodyPr lIns="0" tIns="182880" bIns="0"/>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a:t>
            </a:r>
          </a:p>
        </p:txBody>
      </p:sp>
      <p:sp>
        <p:nvSpPr>
          <p:cNvPr id="2" name="Title 1">
            <a:extLst>
              <a:ext uri="{FF2B5EF4-FFF2-40B4-BE49-F238E27FC236}">
                <a16:creationId xmlns:a16="http://schemas.microsoft.com/office/drawing/2014/main" id="{83A7ADB9-B0E1-624C-B3FB-2E094D93977F}"/>
              </a:ext>
            </a:extLst>
          </p:cNvPr>
          <p:cNvSpPr>
            <a:spLocks noGrp="1"/>
          </p:cNvSpPr>
          <p:nvPr>
            <p:ph type="title" hasCustomPrompt="1"/>
          </p:nvPr>
        </p:nvSpPr>
        <p:spPr/>
        <p:txBody>
          <a:bodyPr/>
          <a:lstStyle/>
          <a:p>
            <a:r>
              <a:rPr lang="en-US" dirty="0"/>
              <a:t>Header w/three images</a:t>
            </a:r>
          </a:p>
        </p:txBody>
      </p:sp>
    </p:spTree>
    <p:extLst>
      <p:ext uri="{BB962C8B-B14F-4D97-AF65-F5344CB8AC3E}">
        <p14:creationId xmlns:p14="http://schemas.microsoft.com/office/powerpoint/2010/main" val="947093498"/>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er/wide image">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640080" y="3657600"/>
            <a:ext cx="7772400" cy="640080"/>
          </a:xfrm>
          <a:prstGeom prst="rect">
            <a:avLst/>
          </a:prstGeom>
        </p:spPr>
        <p:txBody>
          <a:bodyPr lIns="0" tIns="182880"/>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 magna </a:t>
            </a:r>
            <a:r>
              <a:rPr lang="en-US" sz="1400" b="0" i="0" kern="1200" dirty="0" err="1">
                <a:solidFill>
                  <a:srgbClr val="58595B"/>
                </a:solidFill>
                <a:effectLst/>
                <a:latin typeface="Helvetica" pitchFamily="2" charset="0"/>
                <a:ea typeface="+mn-ea"/>
                <a:cs typeface="+mn-cs"/>
              </a:rPr>
              <a:t>aliqua</a:t>
            </a:r>
            <a:r>
              <a:rPr lang="en-US" sz="1400" b="0" i="0" kern="1200" dirty="0">
                <a:solidFill>
                  <a:srgbClr val="58595B"/>
                </a:solidFill>
                <a:effectLst/>
                <a:latin typeface="Helvetica" pitchFamily="2" charset="0"/>
                <a:ea typeface="+mn-ea"/>
                <a:cs typeface="+mn-cs"/>
              </a:rPr>
              <a:t>.</a:t>
            </a:r>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640080" y="1188720"/>
            <a:ext cx="7772400" cy="2423160"/>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786BA509-2CC8-C04F-8CC6-05C0F1AD7FCC}"/>
              </a:ext>
            </a:extLst>
          </p:cNvPr>
          <p:cNvSpPr>
            <a:spLocks noGrp="1"/>
          </p:cNvSpPr>
          <p:nvPr>
            <p:ph type="title" hasCustomPrompt="1"/>
          </p:nvPr>
        </p:nvSpPr>
        <p:spPr/>
        <p:txBody>
          <a:bodyPr/>
          <a:lstStyle/>
          <a:p>
            <a:r>
              <a:rPr lang="en-US" dirty="0"/>
              <a:t>Header w/wide image</a:t>
            </a:r>
          </a:p>
        </p:txBody>
      </p:sp>
    </p:spTree>
    <p:extLst>
      <p:ext uri="{BB962C8B-B14F-4D97-AF65-F5344CB8AC3E}">
        <p14:creationId xmlns:p14="http://schemas.microsoft.com/office/powerpoint/2010/main" val="30796664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Header w/video">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1828800" y="1188720"/>
            <a:ext cx="5486400" cy="3017520"/>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786BA509-2CC8-C04F-8CC6-05C0F1AD7FCC}"/>
              </a:ext>
            </a:extLst>
          </p:cNvPr>
          <p:cNvSpPr>
            <a:spLocks noGrp="1"/>
          </p:cNvSpPr>
          <p:nvPr>
            <p:ph type="title" hasCustomPrompt="1"/>
          </p:nvPr>
        </p:nvSpPr>
        <p:spPr/>
        <p:txBody>
          <a:bodyPr/>
          <a:lstStyle/>
          <a:p>
            <a:r>
              <a:rPr lang="en-US" dirty="0"/>
              <a:t>Header w/video</a:t>
            </a:r>
          </a:p>
        </p:txBody>
      </p:sp>
    </p:spTree>
    <p:extLst>
      <p:ext uri="{BB962C8B-B14F-4D97-AF65-F5344CB8AC3E}">
        <p14:creationId xmlns:p14="http://schemas.microsoft.com/office/powerpoint/2010/main" val="623239317"/>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er w/video and copy">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5669280" y="1554480"/>
            <a:ext cx="2743200" cy="1005840"/>
          </a:xfrm>
          <a:prstGeom prst="rect">
            <a:avLst/>
          </a:prstGeom>
        </p:spPr>
        <p:txBody>
          <a:bodyPr lIns="365760" rIns="0"/>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 magna </a:t>
            </a:r>
            <a:r>
              <a:rPr lang="en-US" sz="1400" b="0" i="0" kern="1200" dirty="0" err="1">
                <a:solidFill>
                  <a:srgbClr val="58595B"/>
                </a:solidFill>
                <a:effectLst/>
                <a:latin typeface="Helvetica" pitchFamily="2" charset="0"/>
                <a:ea typeface="+mn-ea"/>
                <a:cs typeface="+mn-cs"/>
              </a:rPr>
              <a:t>aliqua</a:t>
            </a:r>
            <a:r>
              <a:rPr lang="en-US" sz="1400"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5669280" y="1188720"/>
            <a:ext cx="2743200" cy="215444"/>
          </a:xfrm>
          <a:prstGeom prst="rect">
            <a:avLst/>
          </a:prstGeom>
        </p:spPr>
        <p:txBody>
          <a:bodyPr lIns="365760" rIns="0"/>
          <a:lstStyle>
            <a:lvl1pPr marL="0" indent="0">
              <a:lnSpc>
                <a:spcPct val="100000"/>
              </a:lnSpc>
              <a:buFontTx/>
              <a:buNone/>
              <a:defRPr b="1" i="0" cap="all" baseline="0">
                <a:latin typeface="Helvetica" pitchFamily="2" charset="0"/>
              </a:defRPr>
            </a:lvl1pPr>
          </a:lstStyle>
          <a:p>
            <a:pPr lvl="0"/>
            <a:r>
              <a:rPr lang="en-US" dirty="0"/>
              <a:t>SUBHEAD</a:t>
            </a:r>
          </a:p>
        </p:txBody>
      </p:sp>
      <p:sp>
        <p:nvSpPr>
          <p:cNvPr id="4" name="Media Placeholder 3">
            <a:extLst>
              <a:ext uri="{FF2B5EF4-FFF2-40B4-BE49-F238E27FC236}">
                <a16:creationId xmlns:a16="http://schemas.microsoft.com/office/drawing/2014/main" id="{EDEC991D-2A90-BD44-8865-BCD7365AA034}"/>
              </a:ext>
            </a:extLst>
          </p:cNvPr>
          <p:cNvSpPr>
            <a:spLocks noGrp="1"/>
          </p:cNvSpPr>
          <p:nvPr>
            <p:ph type="media" sz="quarter" idx="23"/>
          </p:nvPr>
        </p:nvSpPr>
        <p:spPr>
          <a:xfrm>
            <a:off x="640080" y="1188720"/>
            <a:ext cx="5029200" cy="2834640"/>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media</a:t>
            </a:r>
            <a:endParaRPr lang="en-US" dirty="0"/>
          </a:p>
        </p:txBody>
      </p:sp>
      <p:sp>
        <p:nvSpPr>
          <p:cNvPr id="2" name="Title 1">
            <a:extLst>
              <a:ext uri="{FF2B5EF4-FFF2-40B4-BE49-F238E27FC236}">
                <a16:creationId xmlns:a16="http://schemas.microsoft.com/office/drawing/2014/main" id="{B215D343-E871-2D4D-89DF-1CBE83C41245}"/>
              </a:ext>
            </a:extLst>
          </p:cNvPr>
          <p:cNvSpPr>
            <a:spLocks noGrp="1"/>
          </p:cNvSpPr>
          <p:nvPr>
            <p:ph type="title" hasCustomPrompt="1"/>
          </p:nvPr>
        </p:nvSpPr>
        <p:spPr/>
        <p:txBody>
          <a:bodyPr/>
          <a:lstStyle/>
          <a:p>
            <a:r>
              <a:rPr lang="en-US" dirty="0"/>
              <a:t>Header w/video and copy</a:t>
            </a:r>
          </a:p>
        </p:txBody>
      </p:sp>
    </p:spTree>
    <p:extLst>
      <p:ext uri="{BB962C8B-B14F-4D97-AF65-F5344CB8AC3E}">
        <p14:creationId xmlns:p14="http://schemas.microsoft.com/office/powerpoint/2010/main" val="1741474523"/>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tatement w/white background">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1"/>
            <a:ext cx="9144000" cy="459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4000" b="0" i="0" dirty="0">
              <a:latin typeface="Helvetica Regular" pitchFamily="2" charset="0"/>
            </a:endParaRP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6" name="Title 3" hidden="1">
            <a:extLst>
              <a:ext uri="{FF2B5EF4-FFF2-40B4-BE49-F238E27FC236}">
                <a16:creationId xmlns:a16="http://schemas.microsoft.com/office/drawing/2014/main" id="{47BA5E82-2DE4-214E-A6B1-6C2A16953F79}"/>
              </a:ext>
            </a:extLst>
          </p:cNvPr>
          <p:cNvSpPr txBox="1">
            <a:spLocks/>
          </p:cNvSpPr>
          <p:nvPr/>
        </p:nvSpPr>
        <p:spPr>
          <a:xfrm>
            <a:off x="1371600" y="1371600"/>
            <a:ext cx="6400800" cy="1846659"/>
          </a:xfrm>
          <a:prstGeom prst="rect">
            <a:avLst/>
          </a:prstGeom>
          <a:solidFill>
            <a:schemeClr val="bg1"/>
          </a:solidFill>
        </p:spPr>
        <p:txBody>
          <a:bodyPr vert="horz" wrap="square" lIns="0" tIns="0" rIns="0" bIns="0" rtlCol="0" anchor="ctr" anchorCtr="1">
            <a:sp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pPr>
              <a:lnSpc>
                <a:spcPct val="100000"/>
              </a:lnSpc>
              <a:spcBef>
                <a:spcPts val="0"/>
              </a:spcBef>
            </a:pPr>
            <a:r>
              <a:rPr lang="en-US" sz="4000" b="0" i="0" dirty="0">
                <a:solidFill>
                  <a:srgbClr val="2774AE"/>
                </a:solidFill>
                <a:latin typeface="Helvetica Regular" pitchFamily="2" charset="0"/>
              </a:rPr>
              <a:t>Lorem ipsum dolor sit </a:t>
            </a:r>
            <a:r>
              <a:rPr lang="en-US" sz="4000" b="0" i="0" dirty="0" err="1">
                <a:solidFill>
                  <a:srgbClr val="2774AE"/>
                </a:solidFill>
                <a:latin typeface="Helvetica Regular" pitchFamily="2" charset="0"/>
              </a:rPr>
              <a:t>amet</a:t>
            </a:r>
            <a:r>
              <a:rPr lang="en-US" sz="4000" b="0" i="0" dirty="0">
                <a:solidFill>
                  <a:srgbClr val="2774AE"/>
                </a:solidFill>
                <a:latin typeface="Helvetica Regular" pitchFamily="2" charset="0"/>
              </a:rPr>
              <a:t> ex </a:t>
            </a:r>
            <a:r>
              <a:rPr lang="en-US" sz="4000" b="0" i="0" dirty="0" err="1">
                <a:solidFill>
                  <a:srgbClr val="2774AE"/>
                </a:solidFill>
                <a:latin typeface="Helvetica Regular" pitchFamily="2" charset="0"/>
              </a:rPr>
              <a:t>eum</a:t>
            </a:r>
            <a:r>
              <a:rPr lang="en-US" sz="4000" b="0" i="0" dirty="0">
                <a:solidFill>
                  <a:srgbClr val="2774AE"/>
                </a:solidFill>
                <a:latin typeface="Helvetica Regular" pitchFamily="2" charset="0"/>
              </a:rPr>
              <a:t> </a:t>
            </a:r>
            <a:r>
              <a:rPr lang="en-US" sz="4000" b="0" i="0" dirty="0" err="1">
                <a:solidFill>
                  <a:srgbClr val="2774AE"/>
                </a:solidFill>
                <a:latin typeface="Helvetica Regular" pitchFamily="2" charset="0"/>
              </a:rPr>
              <a:t>reque</a:t>
            </a:r>
            <a:r>
              <a:rPr lang="en-US" sz="4000" b="0" i="0" dirty="0">
                <a:solidFill>
                  <a:srgbClr val="2774AE"/>
                </a:solidFill>
                <a:latin typeface="Helvetica Regular" pitchFamily="2" charset="0"/>
              </a:rPr>
              <a:t> </a:t>
            </a:r>
            <a:r>
              <a:rPr lang="en-US" sz="4000" b="0" i="0" dirty="0" err="1">
                <a:solidFill>
                  <a:srgbClr val="2774AE"/>
                </a:solidFill>
                <a:latin typeface="Helvetica Regular" pitchFamily="2" charset="0"/>
              </a:rPr>
              <a:t>graece</a:t>
            </a:r>
            <a:r>
              <a:rPr lang="en-US" sz="4000" b="0" i="0" dirty="0">
                <a:solidFill>
                  <a:srgbClr val="2774AE"/>
                </a:solidFill>
                <a:latin typeface="Helvetica Regular" pitchFamily="2" charset="0"/>
              </a:rPr>
              <a:t> </a:t>
            </a:r>
            <a:r>
              <a:rPr lang="en-US" sz="4000" b="0" i="0" dirty="0" err="1">
                <a:solidFill>
                  <a:srgbClr val="2774AE"/>
                </a:solidFill>
                <a:latin typeface="Helvetica Regular" pitchFamily="2" charset="0"/>
              </a:rPr>
              <a:t>nam</a:t>
            </a:r>
            <a:r>
              <a:rPr lang="en-US" sz="4000" b="0" i="0" dirty="0">
                <a:solidFill>
                  <a:srgbClr val="2774AE"/>
                </a:solidFill>
                <a:latin typeface="Helvetica Regular" pitchFamily="2" charset="0"/>
              </a:rPr>
              <a:t> </a:t>
            </a:r>
            <a:r>
              <a:rPr lang="en-US" sz="4000" b="0" i="0" dirty="0" err="1">
                <a:solidFill>
                  <a:srgbClr val="2774AE"/>
                </a:solidFill>
                <a:latin typeface="Helvetica Regular" pitchFamily="2" charset="0"/>
              </a:rPr>
              <a:t>harum</a:t>
            </a:r>
            <a:r>
              <a:rPr lang="en-US" sz="4000" b="0" i="0" dirty="0">
                <a:solidFill>
                  <a:srgbClr val="2774AE"/>
                </a:solidFill>
                <a:latin typeface="Helvetica Regular" pitchFamily="2" charset="0"/>
              </a:rPr>
              <a:t> </a:t>
            </a:r>
            <a:r>
              <a:rPr lang="en-US" sz="4000" b="0" i="0" dirty="0" err="1">
                <a:solidFill>
                  <a:srgbClr val="2774AE"/>
                </a:solidFill>
                <a:latin typeface="Helvetica Regular" pitchFamily="2" charset="0"/>
              </a:rPr>
              <a:t>vonsequat</a:t>
            </a:r>
            <a:endParaRPr lang="en-US" sz="4000" b="0" i="0" dirty="0">
              <a:solidFill>
                <a:srgbClr val="2774AE"/>
              </a:solidFill>
              <a:latin typeface="Helvetica Regular" pitchFamily="2" charset="0"/>
            </a:endParaRPr>
          </a:p>
        </p:txBody>
      </p:sp>
      <p:sp>
        <p:nvSpPr>
          <p:cNvPr id="4" name="Text Placeholder 3">
            <a:extLst>
              <a:ext uri="{FF2B5EF4-FFF2-40B4-BE49-F238E27FC236}">
                <a16:creationId xmlns:a16="http://schemas.microsoft.com/office/drawing/2014/main" id="{9D1F839A-7F1F-7444-AF82-48ECCE4F3858}"/>
              </a:ext>
            </a:extLst>
          </p:cNvPr>
          <p:cNvSpPr>
            <a:spLocks noGrp="1"/>
          </p:cNvSpPr>
          <p:nvPr>
            <p:ph type="body" sz="quarter" idx="21" hasCustomPrompt="1"/>
          </p:nvPr>
        </p:nvSpPr>
        <p:spPr>
          <a:xfrm>
            <a:off x="1371600" y="1371600"/>
            <a:ext cx="6400800" cy="1665071"/>
          </a:xfrm>
        </p:spPr>
        <p:txBody>
          <a:bodyPr anchor="ctr" anchorCtr="0"/>
          <a:lstStyle>
            <a:lvl1pPr marL="0" indent="0" algn="ctr">
              <a:buNone/>
              <a:defRPr sz="4000">
                <a:solidFill>
                  <a:srgbClr val="2774AE"/>
                </a:solidFill>
              </a:defRPr>
            </a:lvl1pPr>
            <a:lvl2pPr marL="274320" indent="0" algn="ctr">
              <a:buNone/>
              <a:defRPr sz="4000">
                <a:solidFill>
                  <a:srgbClr val="2774AE"/>
                </a:solidFill>
              </a:defRPr>
            </a:lvl2pPr>
            <a:lvl3pPr marL="548640" indent="0" algn="ctr">
              <a:buNone/>
              <a:defRPr sz="4000">
                <a:solidFill>
                  <a:srgbClr val="2774AE"/>
                </a:solidFill>
              </a:defRPr>
            </a:lvl3pPr>
            <a:lvl4pPr marL="822960" indent="0" algn="ctr">
              <a:buNone/>
              <a:defRPr sz="4000">
                <a:solidFill>
                  <a:srgbClr val="2774AE"/>
                </a:solidFill>
              </a:defRPr>
            </a:lvl4pPr>
            <a:lvl5pPr marL="1097280" indent="0" algn="ctr">
              <a:buNone/>
              <a:defRPr sz="4000">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3417811289"/>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9144000"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4000"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extLst>
              <p:ext uri="{D42A27DB-BD31-4B8C-83A1-F6EECF244321}">
                <p14:modId xmlns:p14="http://schemas.microsoft.com/office/powerpoint/2010/main" val="1736718671"/>
              </p:ext>
            </p:extLst>
          </p:nvPr>
        </p:nvGraphicFramePr>
        <p:xfrm>
          <a:off x="640080" y="1783080"/>
          <a:ext cx="7772400" cy="676656"/>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550949">
                <a:tc>
                  <a:txBody>
                    <a:bodyPr/>
                    <a:lstStyle/>
                    <a:p>
                      <a:pPr>
                        <a:lnSpc>
                          <a:spcPct val="100000"/>
                        </a:lnSpc>
                      </a:pPr>
                      <a:r>
                        <a:rPr lang="en-US" sz="3600" b="1" dirty="0">
                          <a:ln>
                            <a:noFill/>
                          </a:ln>
                          <a:solidFill>
                            <a:srgbClr val="58595B"/>
                          </a:solidFill>
                          <a:latin typeface="Helvetica" pitchFamily="2" charset="0"/>
                          <a:cs typeface="Arial" panose="020B0604020202020204" pitchFamily="34" charset="0"/>
                        </a:rPr>
                        <a:t>Thank You</a:t>
                      </a:r>
                      <a:endParaRPr lang="en-US" sz="3600" dirty="0">
                        <a:ln>
                          <a:noFill/>
                        </a:ln>
                      </a:endParaRPr>
                    </a:p>
                  </a:txBody>
                  <a:tcPr marL="45720" marT="91440" marB="36576">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3" name="TextBox 2">
            <a:extLst>
              <a:ext uri="{FF2B5EF4-FFF2-40B4-BE49-F238E27FC236}">
                <a16:creationId xmlns:a16="http://schemas.microsoft.com/office/drawing/2014/main" id="{5F64B9DE-6557-C54A-BF36-8E798604EA3F}"/>
              </a:ext>
            </a:extLst>
          </p:cNvPr>
          <p:cNvSpPr txBox="1"/>
          <p:nvPr/>
        </p:nvSpPr>
        <p:spPr>
          <a:xfrm>
            <a:off x="640080" y="1874520"/>
            <a:ext cx="7772400" cy="553998"/>
          </a:xfrm>
          <a:prstGeom prst="rect">
            <a:avLst/>
          </a:prstGeom>
          <a:noFill/>
        </p:spPr>
        <p:txBody>
          <a:bodyPr wrap="square" lIns="0" tIns="0" rIns="0" bIns="0" rtlCol="0" anchor="b" anchorCtr="0">
            <a:spAutoFit/>
          </a:bodyPr>
          <a:lstStyle/>
          <a:p>
            <a:pPr algn="ctr"/>
            <a:r>
              <a:rPr lang="en-US" sz="3600" b="1" i="0" baseline="0" dirty="0">
                <a:solidFill>
                  <a:srgbClr val="58595B"/>
                </a:solidFill>
                <a:latin typeface="Helvetica" pitchFamily="2" charset="0"/>
              </a:rPr>
              <a:t>Q&amp;A</a:t>
            </a:r>
          </a:p>
        </p:txBody>
      </p:sp>
      <p:sp>
        <p:nvSpPr>
          <p:cNvPr id="7" name="Header rule">
            <a:extLst>
              <a:ext uri="{FF2B5EF4-FFF2-40B4-BE49-F238E27FC236}">
                <a16:creationId xmlns:a16="http://schemas.microsoft.com/office/drawing/2014/main" id="{09B1960F-507A-E84C-8B64-1891B754A975}"/>
              </a:ext>
            </a:extLst>
          </p:cNvPr>
          <p:cNvSpPr/>
          <p:nvPr/>
        </p:nvSpPr>
        <p:spPr>
          <a:xfrm>
            <a:off x="640080" y="2468880"/>
            <a:ext cx="7772400" cy="36576"/>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b="0" i="0" dirty="0">
              <a:latin typeface="Helvetica Regular" pitchFamily="2" charset="0"/>
            </a:endParaRPr>
          </a:p>
        </p:txBody>
      </p:sp>
      <p:graphicFrame>
        <p:nvGraphicFramePr>
          <p:cNvPr id="8" name="Table 7" hidden="1">
            <a:extLst>
              <a:ext uri="{FF2B5EF4-FFF2-40B4-BE49-F238E27FC236}">
                <a16:creationId xmlns:a16="http://schemas.microsoft.com/office/drawing/2014/main" id="{3E58A6EC-219D-294A-BBEF-94C49557B0E2}"/>
              </a:ext>
            </a:extLst>
          </p:cNvPr>
          <p:cNvGraphicFramePr>
            <a:graphicFrameLocks noGrp="1"/>
          </p:cNvGraphicFramePr>
          <p:nvPr>
            <p:extLst>
              <p:ext uri="{D42A27DB-BD31-4B8C-83A1-F6EECF244321}">
                <p14:modId xmlns:p14="http://schemas.microsoft.com/office/powerpoint/2010/main" val="42495035"/>
              </p:ext>
            </p:extLst>
          </p:nvPr>
        </p:nvGraphicFramePr>
        <p:xfrm>
          <a:off x="640080" y="1783080"/>
          <a:ext cx="7772400" cy="676656"/>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550949">
                <a:tc>
                  <a:txBody>
                    <a:bodyPr/>
                    <a:lstStyle/>
                    <a:p>
                      <a:pPr>
                        <a:lnSpc>
                          <a:spcPct val="100000"/>
                        </a:lnSpc>
                      </a:pPr>
                      <a:r>
                        <a:rPr lang="en-US" sz="3600" b="1" dirty="0">
                          <a:ln>
                            <a:noFill/>
                          </a:ln>
                          <a:solidFill>
                            <a:srgbClr val="58595B"/>
                          </a:solidFill>
                          <a:latin typeface="Helvetica" pitchFamily="2" charset="0"/>
                          <a:cs typeface="Arial" panose="020B0604020202020204" pitchFamily="34" charset="0"/>
                        </a:rPr>
                        <a:t>Thank You</a:t>
                      </a:r>
                      <a:endParaRPr lang="en-US" sz="3600" dirty="0">
                        <a:ln>
                          <a:noFill/>
                        </a:ln>
                      </a:endParaRPr>
                    </a:p>
                  </a:txBody>
                  <a:tcPr marL="45720" marT="91440" marB="36576">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0" name="Table 9" hidden="1">
            <a:extLst>
              <a:ext uri="{FF2B5EF4-FFF2-40B4-BE49-F238E27FC236}">
                <a16:creationId xmlns:a16="http://schemas.microsoft.com/office/drawing/2014/main" id="{C425352E-7739-E248-9E50-3F3E8D851A47}"/>
              </a:ext>
            </a:extLst>
          </p:cNvPr>
          <p:cNvGraphicFramePr>
            <a:graphicFrameLocks noGrp="1"/>
          </p:cNvGraphicFramePr>
          <p:nvPr>
            <p:extLst>
              <p:ext uri="{D42A27DB-BD31-4B8C-83A1-F6EECF244321}">
                <p14:modId xmlns:p14="http://schemas.microsoft.com/office/powerpoint/2010/main" val="2393666196"/>
              </p:ext>
            </p:extLst>
          </p:nvPr>
        </p:nvGraphicFramePr>
        <p:xfrm>
          <a:off x="640080" y="1783080"/>
          <a:ext cx="7772400" cy="676656"/>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550949">
                <a:tc>
                  <a:txBody>
                    <a:bodyPr/>
                    <a:lstStyle/>
                    <a:p>
                      <a:pPr>
                        <a:lnSpc>
                          <a:spcPct val="100000"/>
                        </a:lnSpc>
                      </a:pPr>
                      <a:r>
                        <a:rPr lang="en-US" sz="3600" b="1" dirty="0">
                          <a:ln>
                            <a:noFill/>
                          </a:ln>
                          <a:solidFill>
                            <a:srgbClr val="58595B"/>
                          </a:solidFill>
                          <a:latin typeface="Helvetica" pitchFamily="2" charset="0"/>
                          <a:cs typeface="Arial" panose="020B0604020202020204" pitchFamily="34" charset="0"/>
                        </a:rPr>
                        <a:t>Thank You</a:t>
                      </a:r>
                      <a:endParaRPr lang="en-US" sz="3600" dirty="0">
                        <a:ln>
                          <a:noFill/>
                        </a:ln>
                      </a:endParaRPr>
                    </a:p>
                  </a:txBody>
                  <a:tcPr marL="45720" marT="91440" marB="36576">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Tree>
    <p:extLst>
      <p:ext uri="{BB962C8B-B14F-4D97-AF65-F5344CB8AC3E}">
        <p14:creationId xmlns:p14="http://schemas.microsoft.com/office/powerpoint/2010/main" val="361908255"/>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Thank You">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9144000"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4000"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nvGraphicFramePr>
        <p:xfrm>
          <a:off x="640080" y="1783080"/>
          <a:ext cx="7772400" cy="676656"/>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550949">
                <a:tc>
                  <a:txBody>
                    <a:bodyPr/>
                    <a:lstStyle/>
                    <a:p>
                      <a:pPr>
                        <a:lnSpc>
                          <a:spcPct val="100000"/>
                        </a:lnSpc>
                      </a:pPr>
                      <a:r>
                        <a:rPr lang="en-US" sz="3600" b="1" dirty="0">
                          <a:ln>
                            <a:noFill/>
                          </a:ln>
                          <a:solidFill>
                            <a:srgbClr val="58595B"/>
                          </a:solidFill>
                          <a:latin typeface="Helvetica" pitchFamily="2" charset="0"/>
                          <a:cs typeface="Arial" panose="020B0604020202020204" pitchFamily="34" charset="0"/>
                        </a:rPr>
                        <a:t>Thank You</a:t>
                      </a:r>
                      <a:endParaRPr lang="en-US" sz="3600" dirty="0">
                        <a:ln>
                          <a:noFill/>
                        </a:ln>
                      </a:endParaRPr>
                    </a:p>
                  </a:txBody>
                  <a:tcPr marL="45720" marT="91440" marB="36576">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graphicFrame>
        <p:nvGraphicFramePr>
          <p:cNvPr id="8" name="Table 7" hidden="1">
            <a:extLst>
              <a:ext uri="{FF2B5EF4-FFF2-40B4-BE49-F238E27FC236}">
                <a16:creationId xmlns:a16="http://schemas.microsoft.com/office/drawing/2014/main" id="{3E58A6EC-219D-294A-BBEF-94C49557B0E2}"/>
              </a:ext>
            </a:extLst>
          </p:cNvPr>
          <p:cNvGraphicFramePr>
            <a:graphicFrameLocks noGrp="1"/>
          </p:cNvGraphicFramePr>
          <p:nvPr/>
        </p:nvGraphicFramePr>
        <p:xfrm>
          <a:off x="640080" y="1783080"/>
          <a:ext cx="7772400" cy="676656"/>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550949">
                <a:tc>
                  <a:txBody>
                    <a:bodyPr/>
                    <a:lstStyle/>
                    <a:p>
                      <a:pPr>
                        <a:lnSpc>
                          <a:spcPct val="100000"/>
                        </a:lnSpc>
                      </a:pPr>
                      <a:r>
                        <a:rPr lang="en-US" sz="3600" b="1" dirty="0">
                          <a:ln>
                            <a:noFill/>
                          </a:ln>
                          <a:solidFill>
                            <a:srgbClr val="58595B"/>
                          </a:solidFill>
                          <a:latin typeface="Helvetica" pitchFamily="2" charset="0"/>
                          <a:cs typeface="Arial" panose="020B0604020202020204" pitchFamily="34" charset="0"/>
                        </a:rPr>
                        <a:t>Thank You</a:t>
                      </a:r>
                      <a:endParaRPr lang="en-US" sz="3600" dirty="0">
                        <a:ln>
                          <a:noFill/>
                        </a:ln>
                      </a:endParaRPr>
                    </a:p>
                  </a:txBody>
                  <a:tcPr marL="45720" marT="91440" marB="36576">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0" name="Table 9" hidden="1">
            <a:extLst>
              <a:ext uri="{FF2B5EF4-FFF2-40B4-BE49-F238E27FC236}">
                <a16:creationId xmlns:a16="http://schemas.microsoft.com/office/drawing/2014/main" id="{C425352E-7739-E248-9E50-3F3E8D851A47}"/>
              </a:ext>
            </a:extLst>
          </p:cNvPr>
          <p:cNvGraphicFramePr>
            <a:graphicFrameLocks noGrp="1"/>
          </p:cNvGraphicFramePr>
          <p:nvPr/>
        </p:nvGraphicFramePr>
        <p:xfrm>
          <a:off x="640080" y="1783080"/>
          <a:ext cx="7772400" cy="676656"/>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550949">
                <a:tc>
                  <a:txBody>
                    <a:bodyPr/>
                    <a:lstStyle/>
                    <a:p>
                      <a:pPr>
                        <a:lnSpc>
                          <a:spcPct val="100000"/>
                        </a:lnSpc>
                      </a:pPr>
                      <a:r>
                        <a:rPr lang="en-US" sz="3600" b="1" dirty="0">
                          <a:ln>
                            <a:noFill/>
                          </a:ln>
                          <a:solidFill>
                            <a:srgbClr val="58595B"/>
                          </a:solidFill>
                          <a:latin typeface="Helvetica" pitchFamily="2" charset="0"/>
                          <a:cs typeface="Arial" panose="020B0604020202020204" pitchFamily="34" charset="0"/>
                        </a:rPr>
                        <a:t>Thank You</a:t>
                      </a:r>
                      <a:endParaRPr lang="en-US" sz="3600" dirty="0">
                        <a:ln>
                          <a:noFill/>
                        </a:ln>
                      </a:endParaRPr>
                    </a:p>
                  </a:txBody>
                  <a:tcPr marL="45720" marT="91440" marB="36576">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2" name="Picture 1"/>
          <p:cNvPicPr>
            <a:picLocks noChangeAspect="1"/>
          </p:cNvPicPr>
          <p:nvPr userDrawn="1"/>
        </p:nvPicPr>
        <p:blipFill>
          <a:blip r:embed="rId2"/>
          <a:stretch>
            <a:fillRect/>
          </a:stretch>
        </p:blipFill>
        <p:spPr>
          <a:xfrm>
            <a:off x="2281646" y="2282017"/>
            <a:ext cx="4580708" cy="579466"/>
          </a:xfrm>
          <a:prstGeom prst="rect">
            <a:avLst/>
          </a:prstGeom>
        </p:spPr>
      </p:pic>
    </p:spTree>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tatement w/dark backgroun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7C5EC3F5-808B-184C-A89B-4B25F801B6AC}"/>
              </a:ext>
            </a:extLst>
          </p:cNvPr>
          <p:cNvSpPr>
            <a:spLocks noGrp="1"/>
          </p:cNvSpPr>
          <p:nvPr>
            <p:ph type="body" sz="quarter" idx="21" hasCustomPrompt="1"/>
          </p:nvPr>
        </p:nvSpPr>
        <p:spPr>
          <a:xfrm>
            <a:off x="1371600" y="1407743"/>
            <a:ext cx="6400800" cy="1665071"/>
          </a:xfrm>
          <a:prstGeom prst="rect">
            <a:avLst/>
          </a:prstGeom>
        </p:spPr>
        <p:txBody>
          <a:bodyPr lIns="0" tIns="0" rIns="0" bIns="0" anchor="ctr" anchorCtr="0">
            <a:spAutoFit/>
          </a:bodyPr>
          <a:lstStyle>
            <a:lvl1pPr marL="0" indent="0" algn="ctr">
              <a:buNone/>
              <a:defRPr sz="4000">
                <a:solidFill>
                  <a:schemeClr val="bg1"/>
                </a:solidFill>
              </a:defRPr>
            </a:lvl1pPr>
            <a:lvl2pPr marL="274320" indent="0" algn="ctr">
              <a:buNone/>
              <a:defRPr sz="4000">
                <a:solidFill>
                  <a:srgbClr val="2774AE"/>
                </a:solidFill>
              </a:defRPr>
            </a:lvl2pPr>
            <a:lvl3pPr marL="548640" indent="0" algn="ctr">
              <a:buNone/>
              <a:defRPr sz="4000">
                <a:solidFill>
                  <a:srgbClr val="2774AE"/>
                </a:solidFill>
              </a:defRPr>
            </a:lvl3pPr>
            <a:lvl4pPr marL="822960" indent="0" algn="ctr">
              <a:buNone/>
              <a:defRPr sz="4000">
                <a:solidFill>
                  <a:srgbClr val="2774AE"/>
                </a:solidFill>
              </a:defRPr>
            </a:lvl4pPr>
            <a:lvl5pPr marL="1097280" indent="0" algn="ctr">
              <a:buNone/>
              <a:defRPr sz="4000">
                <a:solidFill>
                  <a:srgbClr val="2774AE"/>
                </a:solidFill>
              </a:defRPr>
            </a:lvl5pPr>
          </a:lstStyle>
          <a:p>
            <a:pPr lvl="0"/>
            <a:r>
              <a:rPr lang="en-US" dirty="0"/>
              <a:t>Lorem ipsum dolor sit </a:t>
            </a:r>
            <a:r>
              <a:rPr lang="en-US" dirty="0" err="1"/>
              <a:t>amet</a:t>
            </a:r>
            <a:r>
              <a:rPr lang="en-US" dirty="0"/>
              <a:t> ex </a:t>
            </a:r>
            <a:r>
              <a:rPr lang="en-US" dirty="0" err="1"/>
              <a:t>eum</a:t>
            </a:r>
            <a:r>
              <a:rPr lang="en-US" dirty="0"/>
              <a:t> </a:t>
            </a:r>
            <a:r>
              <a:rPr lang="en-US" dirty="0" err="1"/>
              <a:t>reque</a:t>
            </a:r>
            <a:r>
              <a:rPr lang="en-US" dirty="0"/>
              <a:t> </a:t>
            </a:r>
            <a:r>
              <a:rPr lang="en-US" dirty="0" err="1"/>
              <a:t>graece</a:t>
            </a:r>
            <a:r>
              <a:rPr lang="en-US" dirty="0"/>
              <a:t> </a:t>
            </a:r>
            <a:r>
              <a:rPr lang="en-US" dirty="0" err="1"/>
              <a:t>nam</a:t>
            </a:r>
            <a:r>
              <a:rPr lang="en-US" dirty="0"/>
              <a:t> </a:t>
            </a:r>
            <a:r>
              <a:rPr lang="en-US" dirty="0" err="1"/>
              <a:t>harum</a:t>
            </a:r>
            <a:r>
              <a:rPr lang="en-US" dirty="0"/>
              <a:t> </a:t>
            </a:r>
            <a:r>
              <a:rPr lang="en-US" dirty="0" err="1"/>
              <a:t>vonsequat</a:t>
            </a:r>
            <a:endParaRPr lang="en-US" dirty="0"/>
          </a:p>
        </p:txBody>
      </p:sp>
    </p:spTree>
    <p:extLst>
      <p:ext uri="{BB962C8B-B14F-4D97-AF65-F5344CB8AC3E}">
        <p14:creationId xmlns:p14="http://schemas.microsoft.com/office/powerpoint/2010/main" val="2898377615"/>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4C1E4286-FD2F-814C-A4E5-B50094C0B6DB}"/>
              </a:ext>
            </a:extLst>
          </p:cNvPr>
          <p:cNvSpPr/>
          <p:nvPr/>
        </p:nvSpPr>
        <p:spPr>
          <a:xfrm>
            <a:off x="0" y="0"/>
            <a:ext cx="9144000"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sz="4000" b="0" i="0" dirty="0">
              <a:latin typeface="Helvetica Regular" pitchFamily="2" charset="0"/>
            </a:endParaRPr>
          </a:p>
        </p:txBody>
      </p:sp>
      <p:graphicFrame>
        <p:nvGraphicFramePr>
          <p:cNvPr id="11" name="Table 10" hidden="1">
            <a:extLst>
              <a:ext uri="{FF2B5EF4-FFF2-40B4-BE49-F238E27FC236}">
                <a16:creationId xmlns:a16="http://schemas.microsoft.com/office/drawing/2014/main" id="{A59B268B-FC1E-1745-BAE9-3F02C5965F2C}"/>
              </a:ext>
            </a:extLst>
          </p:cNvPr>
          <p:cNvGraphicFramePr>
            <a:graphicFrameLocks noGrp="1"/>
          </p:cNvGraphicFramePr>
          <p:nvPr>
            <p:extLst>
              <p:ext uri="{D42A27DB-BD31-4B8C-83A1-F6EECF244321}">
                <p14:modId xmlns:p14="http://schemas.microsoft.com/office/powerpoint/2010/main" val="3113960386"/>
              </p:ext>
            </p:extLst>
          </p:nvPr>
        </p:nvGraphicFramePr>
        <p:xfrm>
          <a:off x="640080" y="1783080"/>
          <a:ext cx="7772400" cy="676656"/>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550949">
                <a:tc>
                  <a:txBody>
                    <a:bodyPr/>
                    <a:lstStyle/>
                    <a:p>
                      <a:pPr>
                        <a:lnSpc>
                          <a:spcPct val="100000"/>
                        </a:lnSpc>
                      </a:pPr>
                      <a:r>
                        <a:rPr lang="en-US" sz="3600" b="1" dirty="0">
                          <a:ln>
                            <a:noFill/>
                          </a:ln>
                          <a:solidFill>
                            <a:srgbClr val="58595B"/>
                          </a:solidFill>
                          <a:latin typeface="Helvetica" pitchFamily="2" charset="0"/>
                          <a:cs typeface="Arial" panose="020B0604020202020204" pitchFamily="34" charset="0"/>
                        </a:rPr>
                        <a:t>Thank You</a:t>
                      </a:r>
                      <a:endParaRPr lang="en-US" sz="3600" dirty="0">
                        <a:ln>
                          <a:noFill/>
                        </a:ln>
                      </a:endParaRPr>
                    </a:p>
                  </a:txBody>
                  <a:tcPr marL="45720" marT="91440" marB="36576">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4" name="Text Placeholder 3">
            <a:extLst>
              <a:ext uri="{FF2B5EF4-FFF2-40B4-BE49-F238E27FC236}">
                <a16:creationId xmlns:a16="http://schemas.microsoft.com/office/drawing/2014/main" id="{DF2C5F55-93C0-9344-9E3D-94935F3D2760}"/>
              </a:ext>
            </a:extLst>
          </p:cNvPr>
          <p:cNvSpPr>
            <a:spLocks noGrp="1"/>
          </p:cNvSpPr>
          <p:nvPr>
            <p:ph type="body" sz="quarter" idx="20" hasCustomPrompt="1"/>
          </p:nvPr>
        </p:nvSpPr>
        <p:spPr>
          <a:xfrm>
            <a:off x="640079" y="2651760"/>
            <a:ext cx="7772400" cy="274320"/>
          </a:xfrm>
          <a:prstGeom prst="rect">
            <a:avLst/>
          </a:prstGeom>
        </p:spPr>
        <p:txBody>
          <a:bodyPr>
            <a:spAutoFit/>
          </a:bodyPr>
          <a:lstStyle>
            <a:lvl1pPr marL="0" indent="0">
              <a:buFontTx/>
              <a:buNone/>
              <a:defRPr sz="1600" b="1" i="0" cap="all" baseline="0">
                <a:latin typeface="Helvetica" pitchFamily="2" charset="0"/>
              </a:defRPr>
            </a:lvl1pPr>
            <a:lvl2pPr>
              <a:buFontTx/>
              <a:buNone/>
              <a:defRPr b="1"/>
            </a:lvl2pPr>
            <a:lvl3pPr marL="685800" indent="0">
              <a:buFontTx/>
              <a:buNone/>
              <a:defRPr b="1"/>
            </a:lvl3pPr>
            <a:lvl4pPr marL="1028700" indent="0">
              <a:buFontTx/>
              <a:buNone/>
              <a:defRPr b="1"/>
            </a:lvl4pPr>
            <a:lvl5pPr marL="1371600" indent="0">
              <a:buFontTx/>
              <a:buNone/>
              <a:defRPr b="1"/>
            </a:lvl5pPr>
          </a:lstStyle>
          <a:p>
            <a:pPr lvl="0"/>
            <a:r>
              <a:rPr lang="en-US" dirty="0"/>
              <a:t>ADDITIONAL TEXT GOES HERE </a:t>
            </a:r>
          </a:p>
        </p:txBody>
      </p:sp>
      <p:sp>
        <p:nvSpPr>
          <p:cNvPr id="7" name="Header rule">
            <a:extLst>
              <a:ext uri="{FF2B5EF4-FFF2-40B4-BE49-F238E27FC236}">
                <a16:creationId xmlns:a16="http://schemas.microsoft.com/office/drawing/2014/main" id="{09B1960F-507A-E84C-8B64-1891B754A975}"/>
              </a:ext>
            </a:extLst>
          </p:cNvPr>
          <p:cNvSpPr/>
          <p:nvPr/>
        </p:nvSpPr>
        <p:spPr>
          <a:xfrm>
            <a:off x="640080" y="2468880"/>
            <a:ext cx="7772400" cy="36576"/>
          </a:xfrm>
          <a:prstGeom prst="rect">
            <a:avLst/>
          </a:prstGeom>
          <a:solidFill>
            <a:srgbClr val="2C75A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b="0" i="0" dirty="0">
              <a:latin typeface="Helvetica Regular" pitchFamily="2" charset="0"/>
            </a:endParaRPr>
          </a:p>
        </p:txBody>
      </p:sp>
      <p:graphicFrame>
        <p:nvGraphicFramePr>
          <p:cNvPr id="9" name="Table 8" hidden="1">
            <a:extLst>
              <a:ext uri="{FF2B5EF4-FFF2-40B4-BE49-F238E27FC236}">
                <a16:creationId xmlns:a16="http://schemas.microsoft.com/office/drawing/2014/main" id="{D23CA481-98CA-0745-833B-EFD0DBCDDA4E}"/>
              </a:ext>
            </a:extLst>
          </p:cNvPr>
          <p:cNvGraphicFramePr>
            <a:graphicFrameLocks noGrp="1"/>
          </p:cNvGraphicFramePr>
          <p:nvPr>
            <p:extLst>
              <p:ext uri="{D42A27DB-BD31-4B8C-83A1-F6EECF244321}">
                <p14:modId xmlns:p14="http://schemas.microsoft.com/office/powerpoint/2010/main" val="3279498072"/>
              </p:ext>
            </p:extLst>
          </p:nvPr>
        </p:nvGraphicFramePr>
        <p:xfrm>
          <a:off x="640080" y="1783080"/>
          <a:ext cx="7772400" cy="676656"/>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550949">
                <a:tc>
                  <a:txBody>
                    <a:bodyPr/>
                    <a:lstStyle/>
                    <a:p>
                      <a:pPr>
                        <a:lnSpc>
                          <a:spcPct val="100000"/>
                        </a:lnSpc>
                      </a:pPr>
                      <a:r>
                        <a:rPr lang="en-US" sz="3600" b="1" dirty="0">
                          <a:ln>
                            <a:noFill/>
                          </a:ln>
                          <a:solidFill>
                            <a:srgbClr val="58595B"/>
                          </a:solidFill>
                          <a:latin typeface="Helvetica" pitchFamily="2" charset="0"/>
                          <a:cs typeface="Arial" panose="020B0604020202020204" pitchFamily="34" charset="0"/>
                        </a:rPr>
                        <a:t>Thank You</a:t>
                      </a:r>
                      <a:endParaRPr lang="en-US" sz="3600" dirty="0">
                        <a:ln>
                          <a:noFill/>
                        </a:ln>
                      </a:endParaRPr>
                    </a:p>
                  </a:txBody>
                  <a:tcPr marL="45720" marT="91440" marB="36576">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graphicFrame>
        <p:nvGraphicFramePr>
          <p:cNvPr id="12" name="Table 11" hidden="1">
            <a:extLst>
              <a:ext uri="{FF2B5EF4-FFF2-40B4-BE49-F238E27FC236}">
                <a16:creationId xmlns:a16="http://schemas.microsoft.com/office/drawing/2014/main" id="{EF7DC21F-99F8-4F48-9203-63793CFF7D9C}"/>
              </a:ext>
            </a:extLst>
          </p:cNvPr>
          <p:cNvGraphicFramePr>
            <a:graphicFrameLocks noGrp="1"/>
          </p:cNvGraphicFramePr>
          <p:nvPr>
            <p:extLst>
              <p:ext uri="{D42A27DB-BD31-4B8C-83A1-F6EECF244321}">
                <p14:modId xmlns:p14="http://schemas.microsoft.com/office/powerpoint/2010/main" val="4083986431"/>
              </p:ext>
            </p:extLst>
          </p:nvPr>
        </p:nvGraphicFramePr>
        <p:xfrm>
          <a:off x="640080" y="1783080"/>
          <a:ext cx="7772400" cy="676656"/>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550949">
                <a:tc>
                  <a:txBody>
                    <a:bodyPr/>
                    <a:lstStyle/>
                    <a:p>
                      <a:pPr>
                        <a:lnSpc>
                          <a:spcPct val="100000"/>
                        </a:lnSpc>
                      </a:pPr>
                      <a:r>
                        <a:rPr lang="en-US" sz="3600" b="1" dirty="0">
                          <a:ln>
                            <a:noFill/>
                          </a:ln>
                          <a:solidFill>
                            <a:srgbClr val="58595B"/>
                          </a:solidFill>
                          <a:latin typeface="Helvetica" pitchFamily="2" charset="0"/>
                          <a:cs typeface="Arial" panose="020B0604020202020204" pitchFamily="34" charset="0"/>
                        </a:rPr>
                        <a:t>Thank You</a:t>
                      </a:r>
                      <a:endParaRPr lang="en-US" sz="3600" dirty="0">
                        <a:ln>
                          <a:noFill/>
                        </a:ln>
                      </a:endParaRPr>
                    </a:p>
                  </a:txBody>
                  <a:tcPr marL="45720" marT="91440" marB="36576">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sp>
        <p:nvSpPr>
          <p:cNvPr id="14" name="Text Placeholder 7">
            <a:extLst>
              <a:ext uri="{FF2B5EF4-FFF2-40B4-BE49-F238E27FC236}">
                <a16:creationId xmlns:a16="http://schemas.microsoft.com/office/drawing/2014/main" id="{2FA6F6D3-C084-D543-B260-D6C73FE285CF}"/>
              </a:ext>
            </a:extLst>
          </p:cNvPr>
          <p:cNvSpPr>
            <a:spLocks noGrp="1"/>
          </p:cNvSpPr>
          <p:nvPr>
            <p:ph type="body" sz="quarter" idx="31" hasCustomPrompt="1"/>
          </p:nvPr>
        </p:nvSpPr>
        <p:spPr>
          <a:xfrm>
            <a:off x="640080" y="1897130"/>
            <a:ext cx="7772400" cy="498598"/>
          </a:xfrm>
          <a:prstGeom prst="rect">
            <a:avLst/>
          </a:prstGeom>
        </p:spPr>
        <p:txBody>
          <a:bodyPr wrap="square" anchor="ctr" anchorCtr="0">
            <a:spAutoFit/>
          </a:bodyPr>
          <a:lstStyle>
            <a:lvl1pPr marL="0" indent="0">
              <a:buNone/>
              <a:defRPr sz="3600" b="1">
                <a:latin typeface="+mj-lt"/>
              </a:defRPr>
            </a:lvl1pPr>
            <a:lvl2pPr marL="0" indent="0">
              <a:buFont typeface="Arial" panose="020B0604020202020204" pitchFamily="34" charset="0"/>
              <a:buNone/>
              <a:defRPr sz="3600" b="1">
                <a:latin typeface="+mj-lt"/>
              </a:defRPr>
            </a:lvl2pPr>
            <a:lvl3pPr marL="363474" indent="0">
              <a:buNone/>
              <a:defRPr sz="3600" b="1">
                <a:latin typeface="+mj-lt"/>
              </a:defRPr>
            </a:lvl3pPr>
            <a:lvl4pPr marL="0" indent="0">
              <a:buNone/>
              <a:defRPr sz="3600" b="1">
                <a:latin typeface="+mj-lt"/>
              </a:defRPr>
            </a:lvl4pPr>
            <a:lvl5pPr marL="0" indent="0">
              <a:buNone/>
              <a:defRPr sz="3600" b="1">
                <a:latin typeface="+mj-lt"/>
              </a:defRPr>
            </a:lvl5pPr>
          </a:lstStyle>
          <a:p>
            <a:pPr lvl="0"/>
            <a:r>
              <a:rPr lang="en-US"/>
              <a:t>Section Divider</a:t>
            </a:r>
            <a:endParaRPr lang="en-US" dirty="0"/>
          </a:p>
        </p:txBody>
      </p:sp>
    </p:spTree>
    <p:extLst>
      <p:ext uri="{BB962C8B-B14F-4D97-AF65-F5344CB8AC3E}">
        <p14:creationId xmlns:p14="http://schemas.microsoft.com/office/powerpoint/2010/main" val="2156785673"/>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Header w/copy">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097280" y="1554480"/>
            <a:ext cx="6858000" cy="582788"/>
          </a:xfrm>
          <a:prstGeom prst="rect">
            <a:avLst/>
          </a:prstGeom>
        </p:spPr>
        <p:txBody>
          <a:bodyPr>
            <a:sp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 magna </a:t>
            </a:r>
            <a:r>
              <a:rPr lang="en-US" sz="1400" b="0" i="0" kern="1200" dirty="0" err="1">
                <a:solidFill>
                  <a:srgbClr val="58595B"/>
                </a:solidFill>
                <a:effectLst/>
                <a:latin typeface="Helvetica" pitchFamily="2" charset="0"/>
                <a:ea typeface="+mn-ea"/>
                <a:cs typeface="+mn-cs"/>
              </a:rPr>
              <a:t>aliqua</a:t>
            </a:r>
            <a:r>
              <a:rPr lang="en-US" sz="1400" b="0" i="0" kern="1200" dirty="0">
                <a:solidFill>
                  <a:srgbClr val="58595B"/>
                </a:solidFill>
                <a:effectLst/>
                <a:latin typeface="Helvetica" pitchFamily="2" charset="0"/>
                <a:ea typeface="+mn-ea"/>
                <a:cs typeface="+mn-cs"/>
              </a:rPr>
              <a:t>. Ut </a:t>
            </a:r>
            <a:r>
              <a:rPr lang="en-US" sz="1400" b="0" i="0" kern="1200" dirty="0" err="1">
                <a:solidFill>
                  <a:srgbClr val="58595B"/>
                </a:solidFill>
                <a:effectLst/>
                <a:latin typeface="Helvetica" pitchFamily="2" charset="0"/>
                <a:ea typeface="+mn-ea"/>
                <a:cs typeface="+mn-cs"/>
              </a:rPr>
              <a:t>enim</a:t>
            </a:r>
            <a:r>
              <a:rPr lang="en-US" sz="1400" b="0" i="0" kern="1200" dirty="0">
                <a:solidFill>
                  <a:srgbClr val="58595B"/>
                </a:solidFill>
                <a:effectLst/>
                <a:latin typeface="Helvetica" pitchFamily="2" charset="0"/>
                <a:ea typeface="+mn-ea"/>
                <a:cs typeface="+mn-cs"/>
              </a:rPr>
              <a:t> ad minim </a:t>
            </a:r>
            <a:r>
              <a:rPr lang="en-US" sz="1400" b="0" i="0" kern="1200" dirty="0" err="1">
                <a:solidFill>
                  <a:srgbClr val="58595B"/>
                </a:solidFill>
                <a:effectLst/>
                <a:latin typeface="Helvetica" pitchFamily="2" charset="0"/>
                <a:ea typeface="+mn-ea"/>
                <a:cs typeface="+mn-cs"/>
              </a:rPr>
              <a:t>veniam</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quis</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nostrud</a:t>
            </a:r>
            <a:r>
              <a:rPr lang="en-US" sz="1400" b="0" i="0" kern="1200" dirty="0">
                <a:solidFill>
                  <a:srgbClr val="58595B"/>
                </a:solidFill>
                <a:effectLst/>
                <a:latin typeface="Helvetica" pitchFamily="2" charset="0"/>
                <a:ea typeface="+mn-ea"/>
                <a:cs typeface="+mn-cs"/>
              </a:rPr>
              <a:t> exercitation </a:t>
            </a:r>
            <a:r>
              <a:rPr lang="en-US" sz="1400" b="0" i="0" kern="1200" dirty="0" err="1">
                <a:solidFill>
                  <a:srgbClr val="58595B"/>
                </a:solidFill>
                <a:effectLst/>
                <a:latin typeface="Helvetica" pitchFamily="2" charset="0"/>
                <a:ea typeface="+mn-ea"/>
                <a:cs typeface="+mn-cs"/>
              </a:rPr>
              <a:t>ullamco</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laboris</a:t>
            </a:r>
            <a:r>
              <a:rPr lang="en-US" sz="1400" b="0" i="0" kern="1200" dirty="0">
                <a:solidFill>
                  <a:srgbClr val="58595B"/>
                </a:solidFill>
                <a:effectLst/>
                <a:latin typeface="Helvetica" pitchFamily="2" charset="0"/>
                <a:ea typeface="+mn-ea"/>
                <a:cs typeface="+mn-cs"/>
              </a:rPr>
              <a:t> nisi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aliquip</a:t>
            </a:r>
            <a:r>
              <a:rPr lang="en-US" sz="1400" b="0" i="0" kern="1200" dirty="0">
                <a:solidFill>
                  <a:srgbClr val="58595B"/>
                </a:solidFill>
                <a:effectLst/>
                <a:latin typeface="Helvetica" pitchFamily="2" charset="0"/>
                <a:ea typeface="+mn-ea"/>
                <a:cs typeface="+mn-cs"/>
              </a:rPr>
              <a:t> ex </a:t>
            </a:r>
            <a:r>
              <a:rPr lang="en-US" sz="1400" b="0" i="0" kern="1200" dirty="0" err="1">
                <a:solidFill>
                  <a:srgbClr val="58595B"/>
                </a:solidFill>
                <a:effectLst/>
                <a:latin typeface="Helvetica" pitchFamily="2" charset="0"/>
                <a:ea typeface="+mn-ea"/>
                <a:cs typeface="+mn-cs"/>
              </a:rPr>
              <a:t>ead</a:t>
            </a:r>
            <a:r>
              <a:rPr lang="en-US" sz="1400"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097280" y="1188720"/>
            <a:ext cx="6858000" cy="215444"/>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3" name="Title 2">
            <a:extLst>
              <a:ext uri="{FF2B5EF4-FFF2-40B4-BE49-F238E27FC236}">
                <a16:creationId xmlns:a16="http://schemas.microsoft.com/office/drawing/2014/main" id="{8B117F2E-F782-844A-A783-F9F40B77A93D}"/>
              </a:ext>
            </a:extLst>
          </p:cNvPr>
          <p:cNvSpPr>
            <a:spLocks noGrp="1"/>
          </p:cNvSpPr>
          <p:nvPr>
            <p:ph type="title" hasCustomPrompt="1"/>
          </p:nvPr>
        </p:nvSpPr>
        <p:spPr>
          <a:xfrm>
            <a:off x="640077" y="367401"/>
            <a:ext cx="7772400" cy="389979"/>
          </a:xfrm>
        </p:spPr>
        <p:txBody>
          <a:bodyPr anchor="b" anchorCtr="0"/>
          <a:lstStyle/>
          <a:p>
            <a:r>
              <a:rPr lang="en-US" dirty="0"/>
              <a:t>Header w/copy</a:t>
            </a:r>
          </a:p>
        </p:txBody>
      </p:sp>
    </p:spTree>
    <p:extLst>
      <p:ext uri="{BB962C8B-B14F-4D97-AF65-F5344CB8AC3E}">
        <p14:creationId xmlns:p14="http://schemas.microsoft.com/office/powerpoint/2010/main" val="4147832771"/>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Header w/bullets">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097280" y="1554480"/>
            <a:ext cx="6858000" cy="582788"/>
          </a:xfrm>
          <a:prstGeom prst="rect">
            <a:avLst/>
          </a:prstGeom>
        </p:spPr>
        <p:txBody>
          <a:bodyPr>
            <a:sp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 magna </a:t>
            </a:r>
            <a:r>
              <a:rPr lang="en-US" sz="1400" b="0" i="0" kern="1200" dirty="0" err="1">
                <a:solidFill>
                  <a:srgbClr val="58595B"/>
                </a:solidFill>
                <a:effectLst/>
                <a:latin typeface="Helvetica" pitchFamily="2" charset="0"/>
                <a:ea typeface="+mn-ea"/>
                <a:cs typeface="+mn-cs"/>
              </a:rPr>
              <a:t>aliqua</a:t>
            </a:r>
            <a:r>
              <a:rPr lang="en-US" sz="1400" b="0" i="0" kern="1200" dirty="0">
                <a:solidFill>
                  <a:srgbClr val="58595B"/>
                </a:solidFill>
                <a:effectLst/>
                <a:latin typeface="Helvetica" pitchFamily="2" charset="0"/>
                <a:ea typeface="+mn-ea"/>
                <a:cs typeface="+mn-cs"/>
              </a:rPr>
              <a:t>. Ut </a:t>
            </a:r>
            <a:r>
              <a:rPr lang="en-US" sz="1400" b="0" i="0" kern="1200" dirty="0" err="1">
                <a:solidFill>
                  <a:srgbClr val="58595B"/>
                </a:solidFill>
                <a:effectLst/>
                <a:latin typeface="Helvetica" pitchFamily="2" charset="0"/>
                <a:ea typeface="+mn-ea"/>
                <a:cs typeface="+mn-cs"/>
              </a:rPr>
              <a:t>enim</a:t>
            </a:r>
            <a:r>
              <a:rPr lang="en-US" sz="1400" b="0" i="0" kern="1200" dirty="0">
                <a:solidFill>
                  <a:srgbClr val="58595B"/>
                </a:solidFill>
                <a:effectLst/>
                <a:latin typeface="Helvetica" pitchFamily="2" charset="0"/>
                <a:ea typeface="+mn-ea"/>
                <a:cs typeface="+mn-cs"/>
              </a:rPr>
              <a:t> ad minim </a:t>
            </a:r>
            <a:r>
              <a:rPr lang="en-US" sz="1400" b="0" i="0" kern="1200" dirty="0" err="1">
                <a:solidFill>
                  <a:srgbClr val="58595B"/>
                </a:solidFill>
                <a:effectLst/>
                <a:latin typeface="Helvetica" pitchFamily="2" charset="0"/>
                <a:ea typeface="+mn-ea"/>
                <a:cs typeface="+mn-cs"/>
              </a:rPr>
              <a:t>veniam</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quis</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nostrud</a:t>
            </a:r>
            <a:r>
              <a:rPr lang="en-US" sz="1400" b="0" i="0" kern="1200" dirty="0">
                <a:solidFill>
                  <a:srgbClr val="58595B"/>
                </a:solidFill>
                <a:effectLst/>
                <a:latin typeface="Helvetica" pitchFamily="2" charset="0"/>
                <a:ea typeface="+mn-ea"/>
                <a:cs typeface="+mn-cs"/>
              </a:rPr>
              <a:t> exercitation </a:t>
            </a:r>
            <a:r>
              <a:rPr lang="en-US" sz="1400" b="0" i="0" kern="1200" dirty="0" err="1">
                <a:solidFill>
                  <a:srgbClr val="58595B"/>
                </a:solidFill>
                <a:effectLst/>
                <a:latin typeface="Helvetica" pitchFamily="2" charset="0"/>
                <a:ea typeface="+mn-ea"/>
                <a:cs typeface="+mn-cs"/>
              </a:rPr>
              <a:t>ullamco</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laboris</a:t>
            </a:r>
            <a:r>
              <a:rPr lang="en-US" sz="1400" b="0" i="0" kern="1200" dirty="0">
                <a:solidFill>
                  <a:srgbClr val="58595B"/>
                </a:solidFill>
                <a:effectLst/>
                <a:latin typeface="Helvetica" pitchFamily="2" charset="0"/>
                <a:ea typeface="+mn-ea"/>
                <a:cs typeface="+mn-cs"/>
              </a:rPr>
              <a:t> nisi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aliquip</a:t>
            </a:r>
            <a:r>
              <a:rPr lang="en-US" sz="1400" b="0" i="0" kern="1200" dirty="0">
                <a:solidFill>
                  <a:srgbClr val="58595B"/>
                </a:solidFill>
                <a:effectLst/>
                <a:latin typeface="Helvetica" pitchFamily="2" charset="0"/>
                <a:ea typeface="+mn-ea"/>
                <a:cs typeface="+mn-cs"/>
              </a:rPr>
              <a:t> ex </a:t>
            </a:r>
            <a:r>
              <a:rPr lang="en-US" sz="1400" b="0" i="0" kern="1200" dirty="0" err="1">
                <a:solidFill>
                  <a:srgbClr val="58595B"/>
                </a:solidFill>
                <a:effectLst/>
                <a:latin typeface="Helvetica" pitchFamily="2" charset="0"/>
                <a:ea typeface="+mn-ea"/>
                <a:cs typeface="+mn-cs"/>
              </a:rPr>
              <a:t>ead</a:t>
            </a:r>
            <a:r>
              <a:rPr lang="en-US" sz="1400"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097280" y="1188720"/>
            <a:ext cx="6858000" cy="215444"/>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4" name="Title 3">
            <a:extLst>
              <a:ext uri="{FF2B5EF4-FFF2-40B4-BE49-F238E27FC236}">
                <a16:creationId xmlns:a16="http://schemas.microsoft.com/office/drawing/2014/main" id="{34576D38-1D07-4944-9AE7-710415891258}"/>
              </a:ext>
            </a:extLst>
          </p:cNvPr>
          <p:cNvSpPr>
            <a:spLocks noGrp="1"/>
          </p:cNvSpPr>
          <p:nvPr>
            <p:ph type="title" hasCustomPrompt="1"/>
          </p:nvPr>
        </p:nvSpPr>
        <p:spPr/>
        <p:txBody>
          <a:bodyPr/>
          <a:lstStyle/>
          <a:p>
            <a:r>
              <a:rPr lang="en-US" dirty="0"/>
              <a:t>Header w/copy and bullets</a:t>
            </a:r>
          </a:p>
        </p:txBody>
      </p:sp>
      <p:sp>
        <p:nvSpPr>
          <p:cNvPr id="5" name="Text Placeholder 4">
            <a:extLst>
              <a:ext uri="{FF2B5EF4-FFF2-40B4-BE49-F238E27FC236}">
                <a16:creationId xmlns:a16="http://schemas.microsoft.com/office/drawing/2014/main" id="{FEB3799F-3DE7-0C45-B34C-091D879B69B2}"/>
              </a:ext>
            </a:extLst>
          </p:cNvPr>
          <p:cNvSpPr>
            <a:spLocks noGrp="1"/>
          </p:cNvSpPr>
          <p:nvPr>
            <p:ph type="body" sz="quarter" idx="21" hasCustomPrompt="1"/>
          </p:nvPr>
        </p:nvSpPr>
        <p:spPr>
          <a:xfrm>
            <a:off x="1097281" y="2286000"/>
            <a:ext cx="6858000" cy="388889"/>
          </a:xfrm>
        </p:spPr>
        <p:txBody>
          <a:bodyPr lIns="365760">
            <a:spAutoFit/>
          </a:bodyPr>
          <a:lstStyle>
            <a:lvl1pPr>
              <a:defRPr/>
            </a:lvl1pPr>
          </a:lstStyle>
          <a:p>
            <a:pPr lvl="0"/>
            <a:r>
              <a:rPr lang="en-US" dirty="0"/>
              <a:t>Most bulleted slides should have no more than 5 bullets with only about 5-6 words per bullet.</a:t>
            </a:r>
          </a:p>
        </p:txBody>
      </p:sp>
    </p:spTree>
    <p:extLst>
      <p:ext uri="{BB962C8B-B14F-4D97-AF65-F5344CB8AC3E}">
        <p14:creationId xmlns:p14="http://schemas.microsoft.com/office/powerpoint/2010/main" val="3105351815"/>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Header w/two columns">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BA3E27AB-E22C-2E4F-A3EA-44DAE3ABD63C}"/>
              </a:ext>
            </a:extLst>
          </p:cNvPr>
          <p:cNvSpPr>
            <a:spLocks noGrp="1"/>
          </p:cNvSpPr>
          <p:nvPr>
            <p:ph type="body" sz="quarter" idx="13" hasCustomPrompt="1"/>
          </p:nvPr>
        </p:nvSpPr>
        <p:spPr>
          <a:xfrm>
            <a:off x="1097280" y="1554480"/>
            <a:ext cx="3383280" cy="1205209"/>
          </a:xfrm>
          <a:prstGeom prst="rect">
            <a:avLst/>
          </a:prstGeom>
        </p:spPr>
        <p:txBody>
          <a:bodyPr>
            <a:sp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 magna </a:t>
            </a:r>
            <a:r>
              <a:rPr lang="en-US" sz="1400" b="0" i="0" kern="1200" dirty="0" err="1">
                <a:solidFill>
                  <a:srgbClr val="58595B"/>
                </a:solidFill>
                <a:effectLst/>
                <a:latin typeface="Helvetica" pitchFamily="2" charset="0"/>
                <a:ea typeface="+mn-ea"/>
                <a:cs typeface="+mn-cs"/>
              </a:rPr>
              <a:t>aliqua</a:t>
            </a:r>
            <a:r>
              <a:rPr lang="en-US" sz="1400" b="0" i="0" kern="1200" dirty="0">
                <a:solidFill>
                  <a:srgbClr val="58595B"/>
                </a:solidFill>
                <a:effectLst/>
                <a:latin typeface="Helvetica" pitchFamily="2" charset="0"/>
                <a:ea typeface="+mn-ea"/>
                <a:cs typeface="+mn-cs"/>
              </a:rPr>
              <a:t>. Ut </a:t>
            </a:r>
            <a:r>
              <a:rPr lang="en-US" sz="1400" b="0" i="0" kern="1200" dirty="0" err="1">
                <a:solidFill>
                  <a:srgbClr val="58595B"/>
                </a:solidFill>
                <a:effectLst/>
                <a:latin typeface="Helvetica" pitchFamily="2" charset="0"/>
                <a:ea typeface="+mn-ea"/>
                <a:cs typeface="+mn-cs"/>
              </a:rPr>
              <a:t>enim</a:t>
            </a:r>
            <a:r>
              <a:rPr lang="en-US" sz="1400" b="0" i="0" kern="1200" dirty="0">
                <a:solidFill>
                  <a:srgbClr val="58595B"/>
                </a:solidFill>
                <a:effectLst/>
                <a:latin typeface="Helvetica" pitchFamily="2" charset="0"/>
                <a:ea typeface="+mn-ea"/>
                <a:cs typeface="+mn-cs"/>
              </a:rPr>
              <a:t> ad minim </a:t>
            </a:r>
            <a:r>
              <a:rPr lang="en-US" sz="1400" b="0" i="0" kern="1200" dirty="0" err="1">
                <a:solidFill>
                  <a:srgbClr val="58595B"/>
                </a:solidFill>
                <a:effectLst/>
                <a:latin typeface="Helvetica" pitchFamily="2" charset="0"/>
                <a:ea typeface="+mn-ea"/>
                <a:cs typeface="+mn-cs"/>
              </a:rPr>
              <a:t>veniam</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quis</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nostrud</a:t>
            </a:r>
            <a:r>
              <a:rPr lang="en-US" sz="1400" b="0" i="0" kern="1200" dirty="0">
                <a:solidFill>
                  <a:srgbClr val="58595B"/>
                </a:solidFill>
                <a:effectLst/>
                <a:latin typeface="Helvetica" pitchFamily="2" charset="0"/>
                <a:ea typeface="+mn-ea"/>
                <a:cs typeface="+mn-cs"/>
              </a:rPr>
              <a:t> exercitation </a:t>
            </a:r>
            <a:r>
              <a:rPr lang="en-US" sz="1400" b="0" i="0" kern="1200" dirty="0" err="1">
                <a:solidFill>
                  <a:srgbClr val="58595B"/>
                </a:solidFill>
                <a:effectLst/>
                <a:latin typeface="Helvetica" pitchFamily="2" charset="0"/>
                <a:ea typeface="+mn-ea"/>
                <a:cs typeface="+mn-cs"/>
              </a:rPr>
              <a:t>ullamco</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laboris</a:t>
            </a:r>
            <a:r>
              <a:rPr lang="en-US" sz="1400" b="0" i="0" kern="1200" dirty="0">
                <a:solidFill>
                  <a:srgbClr val="58595B"/>
                </a:solidFill>
                <a:effectLst/>
                <a:latin typeface="Helvetica" pitchFamily="2" charset="0"/>
                <a:ea typeface="+mn-ea"/>
                <a:cs typeface="+mn-cs"/>
              </a:rPr>
              <a:t> nisi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aliquip</a:t>
            </a:r>
            <a:r>
              <a:rPr lang="en-US" sz="1400" b="0" i="0" kern="1200" dirty="0">
                <a:solidFill>
                  <a:srgbClr val="58595B"/>
                </a:solidFill>
                <a:effectLst/>
                <a:latin typeface="Helvetica" pitchFamily="2" charset="0"/>
                <a:ea typeface="+mn-ea"/>
                <a:cs typeface="+mn-cs"/>
              </a:rPr>
              <a:t> ex </a:t>
            </a:r>
            <a:r>
              <a:rPr lang="en-US" sz="1400" b="0" i="0" kern="1200" dirty="0" err="1">
                <a:solidFill>
                  <a:srgbClr val="58595B"/>
                </a:solidFill>
                <a:effectLst/>
                <a:latin typeface="Helvetica" pitchFamily="2" charset="0"/>
                <a:ea typeface="+mn-ea"/>
                <a:cs typeface="+mn-cs"/>
              </a:rPr>
              <a:t>ead</a:t>
            </a:r>
            <a:r>
              <a:rPr lang="en-US" sz="1400" b="0" i="0" kern="1200" dirty="0">
                <a:solidFill>
                  <a:srgbClr val="58595B"/>
                </a:solidFill>
                <a:effectLst/>
                <a:latin typeface="Helvetica" pitchFamily="2" charset="0"/>
                <a:ea typeface="+mn-ea"/>
                <a:cs typeface="+mn-cs"/>
              </a:rPr>
              <a:t>.</a:t>
            </a:r>
          </a:p>
        </p:txBody>
      </p:sp>
      <p:sp>
        <p:nvSpPr>
          <p:cNvPr id="24" name="Text Placeholder 23">
            <a:extLst>
              <a:ext uri="{FF2B5EF4-FFF2-40B4-BE49-F238E27FC236}">
                <a16:creationId xmlns:a16="http://schemas.microsoft.com/office/drawing/2014/main" id="{B75E8B6C-2945-AB43-B572-F1D51C630C53}"/>
              </a:ext>
            </a:extLst>
          </p:cNvPr>
          <p:cNvSpPr>
            <a:spLocks noGrp="1"/>
          </p:cNvSpPr>
          <p:nvPr>
            <p:ph type="body" sz="quarter" idx="15" hasCustomPrompt="1"/>
          </p:nvPr>
        </p:nvSpPr>
        <p:spPr>
          <a:xfrm>
            <a:off x="1097280" y="1188720"/>
            <a:ext cx="3383280" cy="215444"/>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Column One Subhead</a:t>
            </a:r>
          </a:p>
        </p:txBody>
      </p:sp>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5029200" y="1554480"/>
            <a:ext cx="3383280" cy="1205209"/>
          </a:xfrm>
          <a:prstGeom prst="rect">
            <a:avLst/>
          </a:prstGeom>
        </p:spPr>
        <p:txBody>
          <a:bodyPr>
            <a:sp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 magna </a:t>
            </a:r>
            <a:r>
              <a:rPr lang="en-US" sz="1400" b="0" i="0" kern="1200" dirty="0" err="1">
                <a:solidFill>
                  <a:srgbClr val="58595B"/>
                </a:solidFill>
                <a:effectLst/>
                <a:latin typeface="Helvetica" pitchFamily="2" charset="0"/>
                <a:ea typeface="+mn-ea"/>
                <a:cs typeface="+mn-cs"/>
              </a:rPr>
              <a:t>aliqua</a:t>
            </a:r>
            <a:r>
              <a:rPr lang="en-US" sz="1400" b="0" i="0" kern="1200" dirty="0">
                <a:solidFill>
                  <a:srgbClr val="58595B"/>
                </a:solidFill>
                <a:effectLst/>
                <a:latin typeface="Helvetica" pitchFamily="2" charset="0"/>
                <a:ea typeface="+mn-ea"/>
                <a:cs typeface="+mn-cs"/>
              </a:rPr>
              <a:t>. Ut </a:t>
            </a:r>
            <a:r>
              <a:rPr lang="en-US" sz="1400" b="0" i="0" kern="1200" dirty="0" err="1">
                <a:solidFill>
                  <a:srgbClr val="58595B"/>
                </a:solidFill>
                <a:effectLst/>
                <a:latin typeface="Helvetica" pitchFamily="2" charset="0"/>
                <a:ea typeface="+mn-ea"/>
                <a:cs typeface="+mn-cs"/>
              </a:rPr>
              <a:t>enim</a:t>
            </a:r>
            <a:r>
              <a:rPr lang="en-US" sz="1400" b="0" i="0" kern="1200" dirty="0">
                <a:solidFill>
                  <a:srgbClr val="58595B"/>
                </a:solidFill>
                <a:effectLst/>
                <a:latin typeface="Helvetica" pitchFamily="2" charset="0"/>
                <a:ea typeface="+mn-ea"/>
                <a:cs typeface="+mn-cs"/>
              </a:rPr>
              <a:t> ad minim </a:t>
            </a:r>
            <a:r>
              <a:rPr lang="en-US" sz="1400" b="0" i="0" kern="1200" dirty="0" err="1">
                <a:solidFill>
                  <a:srgbClr val="58595B"/>
                </a:solidFill>
                <a:effectLst/>
                <a:latin typeface="Helvetica" pitchFamily="2" charset="0"/>
                <a:ea typeface="+mn-ea"/>
                <a:cs typeface="+mn-cs"/>
              </a:rPr>
              <a:t>veniam</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quis</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nostrud</a:t>
            </a:r>
            <a:r>
              <a:rPr lang="en-US" sz="1400" b="0" i="0" kern="1200" dirty="0">
                <a:solidFill>
                  <a:srgbClr val="58595B"/>
                </a:solidFill>
                <a:effectLst/>
                <a:latin typeface="Helvetica" pitchFamily="2" charset="0"/>
                <a:ea typeface="+mn-ea"/>
                <a:cs typeface="+mn-cs"/>
              </a:rPr>
              <a:t> exercitation </a:t>
            </a:r>
            <a:r>
              <a:rPr lang="en-US" sz="1400" b="0" i="0" kern="1200" dirty="0" err="1">
                <a:solidFill>
                  <a:srgbClr val="58595B"/>
                </a:solidFill>
                <a:effectLst/>
                <a:latin typeface="Helvetica" pitchFamily="2" charset="0"/>
                <a:ea typeface="+mn-ea"/>
                <a:cs typeface="+mn-cs"/>
              </a:rPr>
              <a:t>ullamco</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laboris</a:t>
            </a:r>
            <a:r>
              <a:rPr lang="en-US" sz="1400" b="0" i="0" kern="1200" dirty="0">
                <a:solidFill>
                  <a:srgbClr val="58595B"/>
                </a:solidFill>
                <a:effectLst/>
                <a:latin typeface="Helvetica" pitchFamily="2" charset="0"/>
                <a:ea typeface="+mn-ea"/>
                <a:cs typeface="+mn-cs"/>
              </a:rPr>
              <a:t> nisi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aliquip</a:t>
            </a:r>
            <a:r>
              <a:rPr lang="en-US" sz="1400" b="0" i="0" kern="1200" dirty="0">
                <a:solidFill>
                  <a:srgbClr val="58595B"/>
                </a:solidFill>
                <a:effectLst/>
                <a:latin typeface="Helvetica" pitchFamily="2" charset="0"/>
                <a:ea typeface="+mn-ea"/>
                <a:cs typeface="+mn-cs"/>
              </a:rPr>
              <a:t> ex </a:t>
            </a:r>
            <a:r>
              <a:rPr lang="en-US" sz="1400" b="0" i="0" kern="1200" dirty="0" err="1">
                <a:solidFill>
                  <a:srgbClr val="58595B"/>
                </a:solidFill>
                <a:effectLst/>
                <a:latin typeface="Helvetica" pitchFamily="2" charset="0"/>
                <a:ea typeface="+mn-ea"/>
                <a:cs typeface="+mn-cs"/>
              </a:rPr>
              <a:t>ead</a:t>
            </a:r>
            <a:r>
              <a:rPr lang="en-US" sz="1400"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5029200" y="1188720"/>
            <a:ext cx="3383280" cy="215444"/>
          </a:xfrm>
          <a:prstGeom prst="rect">
            <a:avLst/>
          </a:prstGeom>
        </p:spPr>
        <p:txBody>
          <a:bodyPr>
            <a:spAutoFit/>
          </a:bodyPr>
          <a:lstStyle>
            <a:lvl1pPr marL="0" indent="0">
              <a:lnSpc>
                <a:spcPct val="100000"/>
              </a:lnSpc>
              <a:buFontTx/>
              <a:buNone/>
              <a:defRPr b="1" i="0" cap="all" baseline="0">
                <a:latin typeface="Helvetica" pitchFamily="2" charset="0"/>
              </a:defRPr>
            </a:lvl1pPr>
          </a:lstStyle>
          <a:p>
            <a:pPr lvl="0"/>
            <a:r>
              <a:rPr lang="en-US" dirty="0"/>
              <a:t>Column Two Subhead</a:t>
            </a:r>
          </a:p>
        </p:txBody>
      </p:sp>
      <p:sp>
        <p:nvSpPr>
          <p:cNvPr id="2" name="Title 1">
            <a:extLst>
              <a:ext uri="{FF2B5EF4-FFF2-40B4-BE49-F238E27FC236}">
                <a16:creationId xmlns:a16="http://schemas.microsoft.com/office/drawing/2014/main" id="{B3E3FFDB-27DF-174A-9ED2-F20F22E29A5C}"/>
              </a:ext>
            </a:extLst>
          </p:cNvPr>
          <p:cNvSpPr>
            <a:spLocks noGrp="1"/>
          </p:cNvSpPr>
          <p:nvPr>
            <p:ph type="title" hasCustomPrompt="1"/>
          </p:nvPr>
        </p:nvSpPr>
        <p:spPr/>
        <p:txBody>
          <a:bodyPr/>
          <a:lstStyle/>
          <a:p>
            <a:r>
              <a:rPr lang="en-US" dirty="0"/>
              <a:t>Header w/two columns</a:t>
            </a:r>
          </a:p>
        </p:txBody>
      </p:sp>
    </p:spTree>
    <p:extLst>
      <p:ext uri="{BB962C8B-B14F-4D97-AF65-F5344CB8AC3E}">
        <p14:creationId xmlns:p14="http://schemas.microsoft.com/office/powerpoint/2010/main" val="802737949"/>
      </p:ext>
    </p:extLst>
  </p:cSld>
  <p:clrMapOvr>
    <a:masterClrMapping/>
  </p:clrMapOvr>
  <p:extLst>
    <p:ext uri="{DCECCB84-F9BA-43D5-87BE-67443E8EF086}">
      <p15:sldGuideLst xmlns:p15="http://schemas.microsoft.com/office/powerpoint/2012/main">
        <p15:guide id="1" pos="2880">
          <p15:clr>
            <a:srgbClr val="FBAE40"/>
          </p15:clr>
        </p15:guide>
        <p15:guide id="2" pos="309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Header w/table">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3" name="Title 2">
            <a:extLst>
              <a:ext uri="{FF2B5EF4-FFF2-40B4-BE49-F238E27FC236}">
                <a16:creationId xmlns:a16="http://schemas.microsoft.com/office/drawing/2014/main" id="{3BE623E0-A664-AE40-BA0B-DD28927DB98C}"/>
              </a:ext>
            </a:extLst>
          </p:cNvPr>
          <p:cNvSpPr>
            <a:spLocks noGrp="1"/>
          </p:cNvSpPr>
          <p:nvPr>
            <p:ph type="title" hasCustomPrompt="1"/>
          </p:nvPr>
        </p:nvSpPr>
        <p:spPr/>
        <p:txBody>
          <a:bodyPr/>
          <a:lstStyle/>
          <a:p>
            <a:r>
              <a:rPr lang="en-US" dirty="0"/>
              <a:t>Header w/table</a:t>
            </a:r>
          </a:p>
        </p:txBody>
      </p:sp>
      <p:sp>
        <p:nvSpPr>
          <p:cNvPr id="4" name="Table Placeholder 3">
            <a:extLst>
              <a:ext uri="{FF2B5EF4-FFF2-40B4-BE49-F238E27FC236}">
                <a16:creationId xmlns:a16="http://schemas.microsoft.com/office/drawing/2014/main" id="{DC239404-90E7-C24E-AFE4-2269257F0B4F}"/>
              </a:ext>
            </a:extLst>
          </p:cNvPr>
          <p:cNvSpPr>
            <a:spLocks noGrp="1"/>
          </p:cNvSpPr>
          <p:nvPr>
            <p:ph type="tbl" sz="quarter" idx="20"/>
          </p:nvPr>
        </p:nvSpPr>
        <p:spPr>
          <a:xfrm>
            <a:off x="1097280" y="1188720"/>
            <a:ext cx="6400800" cy="3108960"/>
          </a:xfrm>
          <a:prstGeom prst="rect">
            <a:avLst/>
          </a:prstGeom>
          <a:solidFill>
            <a:srgbClr val="DBE7F5"/>
          </a:solidFill>
        </p:spPr>
        <p:txBody>
          <a:bodyPr anchor="t" anchorCtr="1"/>
          <a:lstStyle>
            <a:lvl1pPr marL="0" indent="0" algn="ctr">
              <a:buNone/>
              <a:defRPr>
                <a:solidFill>
                  <a:srgbClr val="898989"/>
                </a:solidFill>
              </a:defRPr>
            </a:lvl1pPr>
          </a:lstStyle>
          <a:p>
            <a:r>
              <a:rPr lang="en-US"/>
              <a:t>Click icon to add table</a:t>
            </a:r>
            <a:endParaRPr lang="en-US" dirty="0"/>
          </a:p>
        </p:txBody>
      </p:sp>
      <p:sp>
        <p:nvSpPr>
          <p:cNvPr id="7" name="Text Placeholder 3">
            <a:extLst>
              <a:ext uri="{FF2B5EF4-FFF2-40B4-BE49-F238E27FC236}">
                <a16:creationId xmlns:a16="http://schemas.microsoft.com/office/drawing/2014/main" id="{333AD3F6-9F07-D947-93D3-62C883A521CD}"/>
              </a:ext>
            </a:extLst>
          </p:cNvPr>
          <p:cNvSpPr>
            <a:spLocks noGrp="1"/>
          </p:cNvSpPr>
          <p:nvPr>
            <p:ph type="body" sz="quarter" idx="12" hasCustomPrompt="1"/>
          </p:nvPr>
        </p:nvSpPr>
        <p:spPr>
          <a:xfrm>
            <a:off x="7739809" y="1188720"/>
            <a:ext cx="946991" cy="1354217"/>
          </a:xfrm>
          <a:prstGeom prst="rect">
            <a:avLst/>
          </a:prstGeom>
        </p:spPr>
        <p:txBody>
          <a:bodyPr wrap="square" lIns="0">
            <a:spAutoFit/>
          </a:bodyPr>
          <a:lstStyle>
            <a:lvl1pPr marL="0" indent="0" algn="l">
              <a:lnSpc>
                <a:spcPct val="100000"/>
              </a:lnSpc>
              <a:buNone/>
              <a:defRPr sz="800" b="0">
                <a:solidFill>
                  <a:srgbClr val="FC28FC"/>
                </a:solidFill>
              </a:defRPr>
            </a:lvl1pPr>
            <a:lvl2pPr marL="342900" indent="0">
              <a:buNone/>
              <a:defRPr>
                <a:solidFill>
                  <a:srgbClr val="FF0000"/>
                </a:solidFill>
              </a:defRPr>
            </a:lvl2pPr>
            <a:lvl3pPr marL="685800" indent="0">
              <a:buNone/>
              <a:defRPr>
                <a:solidFill>
                  <a:srgbClr val="FF0000"/>
                </a:solidFill>
              </a:defRPr>
            </a:lvl3pPr>
            <a:lvl4pPr marL="1028700" indent="0">
              <a:buNone/>
              <a:defRPr>
                <a:solidFill>
                  <a:srgbClr val="FF0000"/>
                </a:solidFill>
              </a:defRPr>
            </a:lvl4pPr>
            <a:lvl5pPr marL="1371600" indent="0">
              <a:buNone/>
              <a:defRPr>
                <a:solidFill>
                  <a:srgbClr val="FF0000"/>
                </a:solidFill>
              </a:defRPr>
            </a:lvl5pPr>
          </a:lstStyle>
          <a:p>
            <a:pPr lvl="0"/>
            <a:r>
              <a:rPr lang="en-US" dirty="0"/>
              <a:t>Input data using the custom table. If you’re not sure you’ll need this table, we recommend HIDING the slide temporarily instead of deleting it. Once deleted, the custom table can be recovered from the master source file. </a:t>
            </a:r>
          </a:p>
        </p:txBody>
      </p:sp>
    </p:spTree>
    <p:extLst>
      <p:ext uri="{BB962C8B-B14F-4D97-AF65-F5344CB8AC3E}">
        <p14:creationId xmlns:p14="http://schemas.microsoft.com/office/powerpoint/2010/main" val="253984225"/>
      </p:ext>
    </p:extLst>
  </p:cSld>
  <p:clrMapOvr>
    <a:masterClrMapping/>
  </p:clrMapOvr>
  <p:extLst>
    <p:ext uri="{DCECCB84-F9BA-43D5-87BE-67443E8EF086}">
      <p15:sldGuideLst xmlns:p15="http://schemas.microsoft.com/office/powerpoint/2012/main">
        <p15:guide id="1"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Header w/one image on Left">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4572000" y="1554480"/>
            <a:ext cx="3840478" cy="1205209"/>
          </a:xfrm>
          <a:prstGeom prst="rect">
            <a:avLst/>
          </a:prstGeom>
        </p:spPr>
        <p:txBody>
          <a:bodyPr lIns="365760"/>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 magna </a:t>
            </a:r>
            <a:r>
              <a:rPr lang="en-US" sz="1400" b="0" i="0" kern="1200" dirty="0" err="1">
                <a:solidFill>
                  <a:srgbClr val="58595B"/>
                </a:solidFill>
                <a:effectLst/>
                <a:latin typeface="Helvetica" pitchFamily="2" charset="0"/>
                <a:ea typeface="+mn-ea"/>
                <a:cs typeface="+mn-cs"/>
              </a:rPr>
              <a:t>aliqua</a:t>
            </a:r>
            <a:r>
              <a:rPr lang="en-US" sz="1400" b="0" i="0" kern="1200" dirty="0">
                <a:solidFill>
                  <a:srgbClr val="58595B"/>
                </a:solidFill>
                <a:effectLst/>
                <a:latin typeface="Helvetica" pitchFamily="2" charset="0"/>
                <a:ea typeface="+mn-ea"/>
                <a:cs typeface="+mn-cs"/>
              </a:rPr>
              <a:t>. Ut </a:t>
            </a:r>
            <a:r>
              <a:rPr lang="en-US" sz="1400" b="0" i="0" kern="1200" dirty="0" err="1">
                <a:solidFill>
                  <a:srgbClr val="58595B"/>
                </a:solidFill>
                <a:effectLst/>
                <a:latin typeface="Helvetica" pitchFamily="2" charset="0"/>
                <a:ea typeface="+mn-ea"/>
                <a:cs typeface="+mn-cs"/>
              </a:rPr>
              <a:t>enim</a:t>
            </a:r>
            <a:r>
              <a:rPr lang="en-US" sz="1400" b="0" i="0" kern="1200" dirty="0">
                <a:solidFill>
                  <a:srgbClr val="58595B"/>
                </a:solidFill>
                <a:effectLst/>
                <a:latin typeface="Helvetica" pitchFamily="2" charset="0"/>
                <a:ea typeface="+mn-ea"/>
                <a:cs typeface="+mn-cs"/>
              </a:rPr>
              <a:t> ad minim </a:t>
            </a:r>
            <a:r>
              <a:rPr lang="en-US" sz="1400" b="0" i="0" kern="1200" dirty="0" err="1">
                <a:solidFill>
                  <a:srgbClr val="58595B"/>
                </a:solidFill>
                <a:effectLst/>
                <a:latin typeface="Helvetica" pitchFamily="2" charset="0"/>
                <a:ea typeface="+mn-ea"/>
                <a:cs typeface="+mn-cs"/>
              </a:rPr>
              <a:t>veniam</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quis</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nostrud</a:t>
            </a:r>
            <a:r>
              <a:rPr lang="en-US" sz="1400" b="0" i="0" kern="1200" dirty="0">
                <a:solidFill>
                  <a:srgbClr val="58595B"/>
                </a:solidFill>
                <a:effectLst/>
                <a:latin typeface="Helvetica" pitchFamily="2" charset="0"/>
                <a:ea typeface="+mn-ea"/>
                <a:cs typeface="+mn-cs"/>
              </a:rPr>
              <a:t> exercitation </a:t>
            </a:r>
            <a:r>
              <a:rPr lang="en-US" sz="1400" b="0" i="0" kern="1200" dirty="0" err="1">
                <a:solidFill>
                  <a:srgbClr val="58595B"/>
                </a:solidFill>
                <a:effectLst/>
                <a:latin typeface="Helvetica" pitchFamily="2" charset="0"/>
                <a:ea typeface="+mn-ea"/>
                <a:cs typeface="+mn-cs"/>
              </a:rPr>
              <a:t>ullamco</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laboris</a:t>
            </a:r>
            <a:r>
              <a:rPr lang="en-US" sz="1400" b="0" i="0" kern="1200" dirty="0">
                <a:solidFill>
                  <a:srgbClr val="58595B"/>
                </a:solidFill>
                <a:effectLst/>
                <a:latin typeface="Helvetica" pitchFamily="2" charset="0"/>
                <a:ea typeface="+mn-ea"/>
                <a:cs typeface="+mn-cs"/>
              </a:rPr>
              <a:t> nisi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aliquip</a:t>
            </a:r>
            <a:r>
              <a:rPr lang="en-US" sz="1400" b="0" i="0" kern="1200" dirty="0">
                <a:solidFill>
                  <a:srgbClr val="58595B"/>
                </a:solidFill>
                <a:effectLst/>
                <a:latin typeface="Helvetica" pitchFamily="2" charset="0"/>
                <a:ea typeface="+mn-ea"/>
                <a:cs typeface="+mn-cs"/>
              </a:rPr>
              <a:t> ex </a:t>
            </a:r>
            <a:r>
              <a:rPr lang="en-US" sz="1400" b="0" i="0" kern="1200" dirty="0" err="1">
                <a:solidFill>
                  <a:srgbClr val="58595B"/>
                </a:solidFill>
                <a:effectLst/>
                <a:latin typeface="Helvetica" pitchFamily="2" charset="0"/>
                <a:ea typeface="+mn-ea"/>
                <a:cs typeface="+mn-cs"/>
              </a:rPr>
              <a:t>ead</a:t>
            </a:r>
            <a:r>
              <a:rPr lang="en-US" sz="1400"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4571999" y="1188720"/>
            <a:ext cx="3840479" cy="215444"/>
          </a:xfrm>
          <a:prstGeom prst="rect">
            <a:avLst/>
          </a:prstGeom>
        </p:spPr>
        <p:txBody>
          <a:bodyPr lIns="365760" rIns="0">
            <a:spAutoFit/>
          </a:bodyPr>
          <a:lstStyle>
            <a:lvl1pPr marL="0" indent="0">
              <a:lnSpc>
                <a:spcPct val="100000"/>
              </a:lnSpc>
              <a:buFontTx/>
              <a:buNone/>
              <a:defRPr b="1" i="0" cap="all" baseline="0">
                <a:latin typeface="Helvetica" pitchFamily="2" charset="0"/>
              </a:defRPr>
            </a:lvl1pPr>
          </a:lstStyle>
          <a:p>
            <a:pPr lvl="0"/>
            <a:r>
              <a:rPr lang="en-US" dirty="0"/>
              <a:t>SUBHEAD</a:t>
            </a:r>
          </a:p>
        </p:txBody>
      </p:sp>
      <p:sp>
        <p:nvSpPr>
          <p:cNvPr id="3" name="Picture Placeholder 2">
            <a:extLst>
              <a:ext uri="{FF2B5EF4-FFF2-40B4-BE49-F238E27FC236}">
                <a16:creationId xmlns:a16="http://schemas.microsoft.com/office/drawing/2014/main" id="{3567B317-BBC9-8047-B52F-0FE9612A42BF}"/>
              </a:ext>
            </a:extLst>
          </p:cNvPr>
          <p:cNvSpPr>
            <a:spLocks noGrp="1"/>
          </p:cNvSpPr>
          <p:nvPr>
            <p:ph type="pic" sz="quarter" idx="22"/>
          </p:nvPr>
        </p:nvSpPr>
        <p:spPr>
          <a:xfrm>
            <a:off x="640080" y="1188720"/>
            <a:ext cx="3931920" cy="3291840"/>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E9E129D3-DC40-9145-85FB-07D3D32FEFDC}"/>
              </a:ext>
            </a:extLst>
          </p:cNvPr>
          <p:cNvSpPr>
            <a:spLocks noGrp="1"/>
          </p:cNvSpPr>
          <p:nvPr>
            <p:ph type="title" hasCustomPrompt="1"/>
          </p:nvPr>
        </p:nvSpPr>
        <p:spPr/>
        <p:txBody>
          <a:bodyPr/>
          <a:lstStyle/>
          <a:p>
            <a:r>
              <a:rPr lang="en-US" dirty="0"/>
              <a:t>Header w/one image on left</a:t>
            </a:r>
          </a:p>
        </p:txBody>
      </p:sp>
    </p:spTree>
    <p:extLst>
      <p:ext uri="{BB962C8B-B14F-4D97-AF65-F5344CB8AC3E}">
        <p14:creationId xmlns:p14="http://schemas.microsoft.com/office/powerpoint/2010/main" val="3822431351"/>
      </p:ext>
    </p:extLst>
  </p:cSld>
  <p:clrMapOvr>
    <a:masterClrMapping/>
  </p:clrMapOvr>
  <p:extLst>
    <p:ext uri="{DCECCB84-F9BA-43D5-87BE-67443E8EF086}">
      <p15:sldGuideLst xmlns:p15="http://schemas.microsoft.com/office/powerpoint/2012/main">
        <p15:guide id="1" pos="2880">
          <p15:clr>
            <a:srgbClr val="FBAE40"/>
          </p15:clr>
        </p15:guide>
        <p15:guide id="2" pos="312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Header w/one image on Right">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9" name="Text Placeholder 19">
            <a:extLst>
              <a:ext uri="{FF2B5EF4-FFF2-40B4-BE49-F238E27FC236}">
                <a16:creationId xmlns:a16="http://schemas.microsoft.com/office/drawing/2014/main" id="{B011BE62-FF06-D74A-B248-36401D84BE10}"/>
              </a:ext>
            </a:extLst>
          </p:cNvPr>
          <p:cNvSpPr>
            <a:spLocks noGrp="1"/>
          </p:cNvSpPr>
          <p:nvPr>
            <p:ph type="body" sz="quarter" idx="20" hasCustomPrompt="1"/>
          </p:nvPr>
        </p:nvSpPr>
        <p:spPr>
          <a:xfrm>
            <a:off x="640079" y="1554480"/>
            <a:ext cx="3840480" cy="1205209"/>
          </a:xfrm>
          <a:prstGeom prst="rect">
            <a:avLst/>
          </a:prstGeom>
        </p:spPr>
        <p:txBody>
          <a:bodyPr lIns="0" rIns="365760"/>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 magna </a:t>
            </a:r>
            <a:r>
              <a:rPr lang="en-US" sz="1400" b="0" i="0" kern="1200" dirty="0" err="1">
                <a:solidFill>
                  <a:srgbClr val="58595B"/>
                </a:solidFill>
                <a:effectLst/>
                <a:latin typeface="Helvetica" pitchFamily="2" charset="0"/>
                <a:ea typeface="+mn-ea"/>
                <a:cs typeface="+mn-cs"/>
              </a:rPr>
              <a:t>aliqua</a:t>
            </a:r>
            <a:r>
              <a:rPr lang="en-US" sz="1400" b="0" i="0" kern="1200" dirty="0">
                <a:solidFill>
                  <a:srgbClr val="58595B"/>
                </a:solidFill>
                <a:effectLst/>
                <a:latin typeface="Helvetica" pitchFamily="2" charset="0"/>
                <a:ea typeface="+mn-ea"/>
                <a:cs typeface="+mn-cs"/>
              </a:rPr>
              <a:t>. Ut </a:t>
            </a:r>
            <a:r>
              <a:rPr lang="en-US" sz="1400" b="0" i="0" kern="1200" dirty="0" err="1">
                <a:solidFill>
                  <a:srgbClr val="58595B"/>
                </a:solidFill>
                <a:effectLst/>
                <a:latin typeface="Helvetica" pitchFamily="2" charset="0"/>
                <a:ea typeface="+mn-ea"/>
                <a:cs typeface="+mn-cs"/>
              </a:rPr>
              <a:t>enim</a:t>
            </a:r>
            <a:r>
              <a:rPr lang="en-US" sz="1400" b="0" i="0" kern="1200" dirty="0">
                <a:solidFill>
                  <a:srgbClr val="58595B"/>
                </a:solidFill>
                <a:effectLst/>
                <a:latin typeface="Helvetica" pitchFamily="2" charset="0"/>
                <a:ea typeface="+mn-ea"/>
                <a:cs typeface="+mn-cs"/>
              </a:rPr>
              <a:t> ad minim </a:t>
            </a:r>
            <a:r>
              <a:rPr lang="en-US" sz="1400" b="0" i="0" kern="1200" dirty="0" err="1">
                <a:solidFill>
                  <a:srgbClr val="58595B"/>
                </a:solidFill>
                <a:effectLst/>
                <a:latin typeface="Helvetica" pitchFamily="2" charset="0"/>
                <a:ea typeface="+mn-ea"/>
                <a:cs typeface="+mn-cs"/>
              </a:rPr>
              <a:t>veniam</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quis</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nostrud</a:t>
            </a:r>
            <a:r>
              <a:rPr lang="en-US" sz="1400" b="0" i="0" kern="1200" dirty="0">
                <a:solidFill>
                  <a:srgbClr val="58595B"/>
                </a:solidFill>
                <a:effectLst/>
                <a:latin typeface="Helvetica" pitchFamily="2" charset="0"/>
                <a:ea typeface="+mn-ea"/>
                <a:cs typeface="+mn-cs"/>
              </a:rPr>
              <a:t> exercitation </a:t>
            </a:r>
            <a:r>
              <a:rPr lang="en-US" sz="1400" b="0" i="0" kern="1200" dirty="0" err="1">
                <a:solidFill>
                  <a:srgbClr val="58595B"/>
                </a:solidFill>
                <a:effectLst/>
                <a:latin typeface="Helvetica" pitchFamily="2" charset="0"/>
                <a:ea typeface="+mn-ea"/>
                <a:cs typeface="+mn-cs"/>
              </a:rPr>
              <a:t>ullamco</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laboris</a:t>
            </a:r>
            <a:r>
              <a:rPr lang="en-US" sz="1400" b="0" i="0" kern="1200" dirty="0">
                <a:solidFill>
                  <a:srgbClr val="58595B"/>
                </a:solidFill>
                <a:effectLst/>
                <a:latin typeface="Helvetica" pitchFamily="2" charset="0"/>
                <a:ea typeface="+mn-ea"/>
                <a:cs typeface="+mn-cs"/>
              </a:rPr>
              <a:t> nisi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aliquip</a:t>
            </a:r>
            <a:r>
              <a:rPr lang="en-US" sz="1400" b="0" i="0" kern="1200" dirty="0">
                <a:solidFill>
                  <a:srgbClr val="58595B"/>
                </a:solidFill>
                <a:effectLst/>
                <a:latin typeface="Helvetica" pitchFamily="2" charset="0"/>
                <a:ea typeface="+mn-ea"/>
                <a:cs typeface="+mn-cs"/>
              </a:rPr>
              <a:t> ex </a:t>
            </a:r>
            <a:r>
              <a:rPr lang="en-US" sz="1400" b="0" i="0" kern="1200" dirty="0" err="1">
                <a:solidFill>
                  <a:srgbClr val="58595B"/>
                </a:solidFill>
                <a:effectLst/>
                <a:latin typeface="Helvetica" pitchFamily="2" charset="0"/>
                <a:ea typeface="+mn-ea"/>
                <a:cs typeface="+mn-cs"/>
              </a:rPr>
              <a:t>ead</a:t>
            </a:r>
            <a:r>
              <a:rPr lang="en-US" sz="1400" b="0" i="0" kern="1200" dirty="0">
                <a:solidFill>
                  <a:srgbClr val="58595B"/>
                </a:solidFill>
                <a:effectLst/>
                <a:latin typeface="Helvetica" pitchFamily="2" charset="0"/>
                <a:ea typeface="+mn-ea"/>
                <a:cs typeface="+mn-cs"/>
              </a:rPr>
              <a:t>.</a:t>
            </a:r>
          </a:p>
        </p:txBody>
      </p:sp>
      <p:sp>
        <p:nvSpPr>
          <p:cNvPr id="10" name="Text Placeholder 23">
            <a:extLst>
              <a:ext uri="{FF2B5EF4-FFF2-40B4-BE49-F238E27FC236}">
                <a16:creationId xmlns:a16="http://schemas.microsoft.com/office/drawing/2014/main" id="{EB34CDE8-07FA-F046-AA33-DDF5668DE685}"/>
              </a:ext>
            </a:extLst>
          </p:cNvPr>
          <p:cNvSpPr>
            <a:spLocks noGrp="1"/>
          </p:cNvSpPr>
          <p:nvPr>
            <p:ph type="body" sz="quarter" idx="21" hasCustomPrompt="1"/>
          </p:nvPr>
        </p:nvSpPr>
        <p:spPr>
          <a:xfrm>
            <a:off x="640080" y="1188720"/>
            <a:ext cx="3840479" cy="219456"/>
          </a:xfrm>
          <a:prstGeom prst="rect">
            <a:avLst/>
          </a:prstGeom>
        </p:spPr>
        <p:txBody>
          <a:bodyPr lIns="0" rIns="365760"/>
          <a:lstStyle>
            <a:lvl1pPr marL="0" indent="0">
              <a:lnSpc>
                <a:spcPct val="100000"/>
              </a:lnSpc>
              <a:buFontTx/>
              <a:buNone/>
              <a:defRPr b="1" i="0" cap="all" baseline="0">
                <a:latin typeface="Helvetica" pitchFamily="2" charset="0"/>
              </a:defRPr>
            </a:lvl1pPr>
          </a:lstStyle>
          <a:p>
            <a:pPr lvl="0"/>
            <a:r>
              <a:rPr lang="en-US" dirty="0"/>
              <a:t>SUBHEAD</a:t>
            </a:r>
          </a:p>
        </p:txBody>
      </p:sp>
      <p:sp>
        <p:nvSpPr>
          <p:cNvPr id="3" name="Picture Placeholder 2">
            <a:extLst>
              <a:ext uri="{FF2B5EF4-FFF2-40B4-BE49-F238E27FC236}">
                <a16:creationId xmlns:a16="http://schemas.microsoft.com/office/drawing/2014/main" id="{3567B317-BBC9-8047-B52F-0FE9612A42BF}"/>
              </a:ext>
            </a:extLst>
          </p:cNvPr>
          <p:cNvSpPr>
            <a:spLocks noGrp="1"/>
          </p:cNvSpPr>
          <p:nvPr>
            <p:ph type="pic" sz="quarter" idx="22"/>
          </p:nvPr>
        </p:nvSpPr>
        <p:spPr>
          <a:xfrm>
            <a:off x="4480559" y="1188720"/>
            <a:ext cx="3931920" cy="3291840"/>
          </a:xfrm>
          <a:prstGeom prst="rect">
            <a:avLst/>
          </a:prstGeom>
          <a:solidFill>
            <a:srgbClr val="DBE7F5"/>
          </a:solidFill>
        </p:spPr>
        <p:txBody>
          <a:bodyPr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E9E129D3-DC40-9145-85FB-07D3D32FEFDC}"/>
              </a:ext>
            </a:extLst>
          </p:cNvPr>
          <p:cNvSpPr>
            <a:spLocks noGrp="1"/>
          </p:cNvSpPr>
          <p:nvPr>
            <p:ph type="title" hasCustomPrompt="1"/>
          </p:nvPr>
        </p:nvSpPr>
        <p:spPr/>
        <p:txBody>
          <a:bodyPr/>
          <a:lstStyle/>
          <a:p>
            <a:r>
              <a:rPr lang="en-US" dirty="0"/>
              <a:t>Header w/one image on right</a:t>
            </a:r>
          </a:p>
        </p:txBody>
      </p:sp>
    </p:spTree>
    <p:extLst>
      <p:ext uri="{BB962C8B-B14F-4D97-AF65-F5344CB8AC3E}">
        <p14:creationId xmlns:p14="http://schemas.microsoft.com/office/powerpoint/2010/main" val="4072429056"/>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Header w/two images">
    <p:spTree>
      <p:nvGrpSpPr>
        <p:cNvPr id="1" name=""/>
        <p:cNvGrpSpPr/>
        <p:nvPr/>
      </p:nvGrpSpPr>
      <p:grpSpPr>
        <a:xfrm>
          <a:off x="0" y="0"/>
          <a:ext cx="0" cy="0"/>
          <a:chOff x="0" y="0"/>
          <a:chExt cx="0" cy="0"/>
        </a:xfrm>
      </p:grpSpPr>
      <p:sp>
        <p:nvSpPr>
          <p:cNvPr id="31" name="Slide Number Placeholder 30">
            <a:extLst>
              <a:ext uri="{FF2B5EF4-FFF2-40B4-BE49-F238E27FC236}">
                <a16:creationId xmlns:a16="http://schemas.microsoft.com/office/drawing/2014/main" id="{761AA930-3E3D-D743-BA3C-3CC35B2CB369}"/>
              </a:ext>
            </a:extLst>
          </p:cNvPr>
          <p:cNvSpPr>
            <a:spLocks noGrp="1"/>
          </p:cNvSpPr>
          <p:nvPr>
            <p:ph type="sldNum" sz="quarter" idx="19"/>
          </p:nvPr>
        </p:nvSpPr>
        <p:spPr/>
        <p:txBody>
          <a:bodyPr/>
          <a:lstStyle/>
          <a:p>
            <a:fld id="{B6238B5B-F19C-E947-A0BC-87BD7983F871}" type="slidenum">
              <a:rPr lang="en-US" smtClean="0"/>
              <a:pPr/>
              <a:t>‹#›</a:t>
            </a:fld>
            <a:endParaRPr lang="en-US" dirty="0"/>
          </a:p>
        </p:txBody>
      </p:sp>
      <p:sp>
        <p:nvSpPr>
          <p:cNvPr id="11" name="Picture Placeholder 2">
            <a:extLst>
              <a:ext uri="{FF2B5EF4-FFF2-40B4-BE49-F238E27FC236}">
                <a16:creationId xmlns:a16="http://schemas.microsoft.com/office/drawing/2014/main" id="{1DAC8BF1-9424-6B48-95ED-2528BCFCB126}"/>
              </a:ext>
            </a:extLst>
          </p:cNvPr>
          <p:cNvSpPr>
            <a:spLocks noGrp="1"/>
          </p:cNvSpPr>
          <p:nvPr>
            <p:ph type="pic" sz="quarter" idx="23"/>
          </p:nvPr>
        </p:nvSpPr>
        <p:spPr>
          <a:xfrm>
            <a:off x="639952" y="1188720"/>
            <a:ext cx="3749039" cy="2057400"/>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2" name="Text Placeholder 19">
            <a:extLst>
              <a:ext uri="{FF2B5EF4-FFF2-40B4-BE49-F238E27FC236}">
                <a16:creationId xmlns:a16="http://schemas.microsoft.com/office/drawing/2014/main" id="{1F4621DD-0EC3-7B40-9C5B-544E9945AB7E}"/>
              </a:ext>
            </a:extLst>
          </p:cNvPr>
          <p:cNvSpPr>
            <a:spLocks noGrp="1"/>
          </p:cNvSpPr>
          <p:nvPr>
            <p:ph type="body" sz="quarter" idx="28" hasCustomPrompt="1"/>
          </p:nvPr>
        </p:nvSpPr>
        <p:spPr>
          <a:xfrm>
            <a:off x="640080" y="3291840"/>
            <a:ext cx="3749039" cy="822960"/>
          </a:xfrm>
          <a:prstGeom prst="rect">
            <a:avLst/>
          </a:prstGeom>
        </p:spPr>
        <p:txBody>
          <a:bodyPr lIns="0" tIns="182880" bIns="0"/>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a:t>
            </a:r>
          </a:p>
        </p:txBody>
      </p:sp>
      <p:sp>
        <p:nvSpPr>
          <p:cNvPr id="2" name="Title 1">
            <a:extLst>
              <a:ext uri="{FF2B5EF4-FFF2-40B4-BE49-F238E27FC236}">
                <a16:creationId xmlns:a16="http://schemas.microsoft.com/office/drawing/2014/main" id="{83A7ADB9-B0E1-624C-B3FB-2E094D93977F}"/>
              </a:ext>
            </a:extLst>
          </p:cNvPr>
          <p:cNvSpPr>
            <a:spLocks noGrp="1"/>
          </p:cNvSpPr>
          <p:nvPr>
            <p:ph type="title" hasCustomPrompt="1"/>
          </p:nvPr>
        </p:nvSpPr>
        <p:spPr/>
        <p:txBody>
          <a:bodyPr/>
          <a:lstStyle/>
          <a:p>
            <a:r>
              <a:rPr lang="en-US" dirty="0"/>
              <a:t>Header w/two images</a:t>
            </a:r>
          </a:p>
        </p:txBody>
      </p:sp>
      <p:sp>
        <p:nvSpPr>
          <p:cNvPr id="13" name="Picture Placeholder 2">
            <a:extLst>
              <a:ext uri="{FF2B5EF4-FFF2-40B4-BE49-F238E27FC236}">
                <a16:creationId xmlns:a16="http://schemas.microsoft.com/office/drawing/2014/main" id="{9C652879-E485-9847-B5DA-F17C66D89A13}"/>
              </a:ext>
            </a:extLst>
          </p:cNvPr>
          <p:cNvSpPr>
            <a:spLocks noGrp="1"/>
          </p:cNvSpPr>
          <p:nvPr>
            <p:ph type="pic" sz="quarter" idx="29"/>
          </p:nvPr>
        </p:nvSpPr>
        <p:spPr>
          <a:xfrm>
            <a:off x="4663440" y="1188720"/>
            <a:ext cx="3749039" cy="2057400"/>
          </a:xfrm>
          <a:prstGeom prst="rect">
            <a:avLst/>
          </a:prstGeom>
          <a:solidFill>
            <a:srgbClr val="DBE7F5"/>
          </a:solidFill>
        </p:spPr>
        <p:txBody>
          <a:bodyPr wrap="none" anchor="t" anchorCtr="1"/>
          <a:lstStyle>
            <a:lvl1pPr marL="0" indent="0" algn="ctr">
              <a:buFontTx/>
              <a:buNone/>
              <a:defRPr b="0" i="0">
                <a:solidFill>
                  <a:srgbClr val="898989"/>
                </a:solidFill>
                <a:latin typeface="Helvetica Regular" pitchFamily="2" charset="0"/>
              </a:defRPr>
            </a:lvl1pPr>
          </a:lstStyle>
          <a:p>
            <a:r>
              <a:rPr lang="en-US"/>
              <a:t>Click icon to add picture</a:t>
            </a:r>
            <a:endParaRPr lang="en-US" dirty="0"/>
          </a:p>
        </p:txBody>
      </p:sp>
      <p:sp>
        <p:nvSpPr>
          <p:cNvPr id="14" name="Text Placeholder 19">
            <a:extLst>
              <a:ext uri="{FF2B5EF4-FFF2-40B4-BE49-F238E27FC236}">
                <a16:creationId xmlns:a16="http://schemas.microsoft.com/office/drawing/2014/main" id="{3075D6A2-6D65-FC47-AC64-35561CC02CFD}"/>
              </a:ext>
            </a:extLst>
          </p:cNvPr>
          <p:cNvSpPr>
            <a:spLocks noGrp="1"/>
          </p:cNvSpPr>
          <p:nvPr>
            <p:ph type="body" sz="quarter" idx="30" hasCustomPrompt="1"/>
          </p:nvPr>
        </p:nvSpPr>
        <p:spPr>
          <a:xfrm>
            <a:off x="4663440" y="3291840"/>
            <a:ext cx="3749039" cy="822960"/>
          </a:xfrm>
          <a:prstGeom prst="rect">
            <a:avLst/>
          </a:prstGeom>
        </p:spPr>
        <p:txBody>
          <a:bodyPr lIns="0" tIns="182880" bIns="0"/>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b="0" i="0" baseline="0">
                <a:solidFill>
                  <a:srgbClr val="58595B"/>
                </a:solidFill>
                <a:latin typeface="Helvetica Regular" pitchFamily="2" charset="0"/>
              </a:defRPr>
            </a:lvl1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z="1400" b="0" i="0" kern="1200" dirty="0">
                <a:solidFill>
                  <a:srgbClr val="58595B"/>
                </a:solidFill>
                <a:effectLst/>
                <a:latin typeface="Helvetica" pitchFamily="2" charset="0"/>
                <a:ea typeface="+mn-ea"/>
                <a:cs typeface="+mn-cs"/>
              </a:rPr>
              <a:t>Lorem ipsum dolor sit </a:t>
            </a:r>
            <a:r>
              <a:rPr lang="en-US" sz="1400" b="0" i="0" kern="1200" dirty="0" err="1">
                <a:solidFill>
                  <a:srgbClr val="58595B"/>
                </a:solidFill>
                <a:effectLst/>
                <a:latin typeface="Helvetica" pitchFamily="2" charset="0"/>
                <a:ea typeface="+mn-ea"/>
                <a:cs typeface="+mn-cs"/>
              </a:rPr>
              <a:t>amet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consectetur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adipiscing</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elit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sed</a:t>
            </a:r>
            <a:r>
              <a:rPr lang="en-US" sz="1400" b="0" i="0" kern="1200" dirty="0">
                <a:solidFill>
                  <a:srgbClr val="58595B"/>
                </a:solidFill>
                <a:effectLst/>
                <a:latin typeface="Helvetica" pitchFamily="2" charset="0"/>
                <a:ea typeface="+mn-ea"/>
                <a:cs typeface="+mn-cs"/>
              </a:rPr>
              <a:t> do </a:t>
            </a:r>
            <a:r>
              <a:rPr lang="en-US" sz="1400" b="0" i="0" kern="1200" dirty="0" err="1">
                <a:solidFill>
                  <a:srgbClr val="58595B"/>
                </a:solidFill>
                <a:effectLst/>
                <a:latin typeface="Helvetica" pitchFamily="2" charset="0"/>
                <a:ea typeface="+mn-ea"/>
                <a:cs typeface="+mn-cs"/>
              </a:rPr>
              <a:t>eiusmod</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tempor</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incididunt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ut</a:t>
            </a:r>
            <a:r>
              <a:rPr lang="en-US" sz="1400" b="0" i="0" kern="1200" dirty="0">
                <a:solidFill>
                  <a:srgbClr val="58595B"/>
                </a:solidFill>
                <a:effectLst/>
                <a:latin typeface="Helvetica" pitchFamily="2" charset="0"/>
                <a:ea typeface="+mn-ea"/>
                <a:cs typeface="+mn-cs"/>
              </a:rPr>
              <a:t> </a:t>
            </a:r>
            <a:r>
              <a:rPr lang="en-US" sz="1400" b="0" i="0" kern="1200" dirty="0" err="1">
                <a:solidFill>
                  <a:srgbClr val="58595B"/>
                </a:solidFill>
                <a:effectLst/>
                <a:latin typeface="Helvetica" pitchFamily="2" charset="0"/>
                <a:ea typeface="+mn-ea"/>
                <a:cs typeface="+mn-cs"/>
              </a:rPr>
              <a:t>labore</a:t>
            </a:r>
            <a:r>
              <a:rPr lang="en-US" sz="1400" b="0" i="0" kern="1200" dirty="0">
                <a:solidFill>
                  <a:srgbClr val="58595B"/>
                </a:solidFill>
                <a:effectLst/>
                <a:latin typeface="Helvetica" pitchFamily="2" charset="0"/>
                <a:ea typeface="+mn-ea"/>
                <a:cs typeface="+mn-cs"/>
              </a:rPr>
              <a:t> et dolore.</a:t>
            </a:r>
          </a:p>
        </p:txBody>
      </p:sp>
    </p:spTree>
    <p:extLst>
      <p:ext uri="{BB962C8B-B14F-4D97-AF65-F5344CB8AC3E}">
        <p14:creationId xmlns:p14="http://schemas.microsoft.com/office/powerpoint/2010/main" val="1883725414"/>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Brand logo">
            <a:extLst>
              <a:ext uri="{FF2B5EF4-FFF2-40B4-BE49-F238E27FC236}">
                <a16:creationId xmlns:a16="http://schemas.microsoft.com/office/drawing/2014/main" id="{B905BEBE-FC81-0D47-9AF4-9E3655228635}"/>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42900" y="4616606"/>
            <a:ext cx="1372689" cy="265966"/>
          </a:xfrm>
          <a:prstGeom prst="rect">
            <a:avLst/>
          </a:prstGeom>
        </p:spPr>
      </p:pic>
      <p:sp>
        <p:nvSpPr>
          <p:cNvPr id="17" name="Header rule">
            <a:extLst>
              <a:ext uri="{FF2B5EF4-FFF2-40B4-BE49-F238E27FC236}">
                <a16:creationId xmlns:a16="http://schemas.microsoft.com/office/drawing/2014/main" id="{98E6E0B5-9270-574F-A10E-09DA8982DB02}"/>
              </a:ext>
            </a:extLst>
          </p:cNvPr>
          <p:cNvSpPr/>
          <p:nvPr/>
        </p:nvSpPr>
        <p:spPr>
          <a:xfrm>
            <a:off x="640080" y="821642"/>
            <a:ext cx="7772400" cy="36576"/>
          </a:xfrm>
          <a:prstGeom prst="rect">
            <a:avLst/>
          </a:prstGeom>
          <a:solidFill>
            <a:srgbClr val="2774AE"/>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algn="ctr"/>
            <a:endParaRPr lang="en-US" b="0" i="0" dirty="0">
              <a:latin typeface="Helvetica Regular" pitchFamily="2" charset="0"/>
            </a:endParaRPr>
          </a:p>
        </p:txBody>
      </p:sp>
      <p:sp>
        <p:nvSpPr>
          <p:cNvPr id="22" name="Title Placeholder">
            <a:extLst>
              <a:ext uri="{FF2B5EF4-FFF2-40B4-BE49-F238E27FC236}">
                <a16:creationId xmlns:a16="http://schemas.microsoft.com/office/drawing/2014/main" id="{7143B24C-1C3A-8E4C-BD32-A8A3EF401E90}"/>
              </a:ext>
            </a:extLst>
          </p:cNvPr>
          <p:cNvSpPr>
            <a:spLocks noGrp="1"/>
          </p:cNvSpPr>
          <p:nvPr>
            <p:ph type="title"/>
          </p:nvPr>
        </p:nvSpPr>
        <p:spPr>
          <a:xfrm>
            <a:off x="640079" y="367401"/>
            <a:ext cx="7772400" cy="389979"/>
          </a:xfrm>
          <a:prstGeom prst="rect">
            <a:avLst/>
          </a:prstGeom>
        </p:spPr>
        <p:txBody>
          <a:bodyPr vert="horz" wrap="square" lIns="0" tIns="0" rIns="0" bIns="0" rtlCol="0" anchor="b" anchorCtr="0">
            <a:spAutoFit/>
          </a:bodyPr>
          <a:lstStyle/>
          <a:p>
            <a:r>
              <a:rPr lang="en-US" dirty="0"/>
              <a:t>Click to edit Master title</a:t>
            </a:r>
          </a:p>
        </p:txBody>
      </p:sp>
      <p:sp>
        <p:nvSpPr>
          <p:cNvPr id="27" name="Slide Number Placeholder">
            <a:extLst>
              <a:ext uri="{FF2B5EF4-FFF2-40B4-BE49-F238E27FC236}">
                <a16:creationId xmlns:a16="http://schemas.microsoft.com/office/drawing/2014/main" id="{BB99265C-2058-D148-A5A5-70540F68B968}"/>
              </a:ext>
            </a:extLst>
          </p:cNvPr>
          <p:cNvSpPr>
            <a:spLocks noGrp="1"/>
          </p:cNvSpPr>
          <p:nvPr>
            <p:ph type="sldNum" sz="quarter" idx="4"/>
          </p:nvPr>
        </p:nvSpPr>
        <p:spPr>
          <a:xfrm>
            <a:off x="8686800" y="4754880"/>
            <a:ext cx="457200" cy="365760"/>
          </a:xfrm>
          <a:prstGeom prst="rect">
            <a:avLst/>
          </a:prstGeom>
        </p:spPr>
        <p:txBody>
          <a:bodyPr vert="horz" wrap="square" lIns="0" tIns="0" rIns="0" bIns="256032" rtlCol="0" anchor="t" anchorCtr="0">
            <a:spAutoFit/>
          </a:bodyPr>
          <a:lstStyle>
            <a:lvl1pPr algn="l">
              <a:lnSpc>
                <a:spcPct val="100000"/>
              </a:lnSpc>
              <a:defRPr sz="800" b="0" i="0">
                <a:solidFill>
                  <a:srgbClr val="898989"/>
                </a:solidFill>
                <a:latin typeface="Helvetica Regular" pitchFamily="2" charset="0"/>
              </a:defRPr>
            </a:lvl1pPr>
          </a:lstStyle>
          <a:p>
            <a:fld id="{B6238B5B-F19C-E947-A0BC-87BD7983F871}" type="slidenum">
              <a:rPr lang="en-US" smtClean="0"/>
              <a:pPr/>
              <a:t>‹#›</a:t>
            </a:fld>
            <a:endParaRPr lang="en-US" dirty="0"/>
          </a:p>
        </p:txBody>
      </p:sp>
      <p:sp>
        <p:nvSpPr>
          <p:cNvPr id="4" name="Text Placeholder 3">
            <a:extLst>
              <a:ext uri="{FF2B5EF4-FFF2-40B4-BE49-F238E27FC236}">
                <a16:creationId xmlns:a16="http://schemas.microsoft.com/office/drawing/2014/main" id="{883B9C53-1485-764E-86F1-EF642FC86547}"/>
              </a:ext>
            </a:extLst>
          </p:cNvPr>
          <p:cNvSpPr>
            <a:spLocks noGrp="1"/>
          </p:cNvSpPr>
          <p:nvPr>
            <p:ph type="body" idx="1"/>
          </p:nvPr>
        </p:nvSpPr>
        <p:spPr>
          <a:xfrm>
            <a:off x="1097280" y="1188720"/>
            <a:ext cx="7315199" cy="1175771"/>
          </a:xfrm>
          <a:prstGeom prst="rect">
            <a:avLst/>
          </a:prstGeom>
        </p:spPr>
        <p:txBody>
          <a:bodyPr vert="horz"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7186469"/>
      </p:ext>
    </p:extLst>
  </p:cSld>
  <p:clrMap bg1="lt1" tx1="dk1" bg2="lt2" tx2="dk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8" r:id="rId13"/>
    <p:sldLayoutId id="2147483825" r:id="rId14"/>
    <p:sldLayoutId id="2147483826" r:id="rId15"/>
    <p:sldLayoutId id="2147483827" r:id="rId16"/>
    <p:sldLayoutId id="2147483829" r:id="rId17"/>
  </p:sldLayoutIdLst>
  <p:hf hdr="0" ftr="0"/>
  <p:txStyles>
    <p:titleStyle>
      <a:lvl1pPr algn="l" defTabSz="685800" rtl="0" eaLnBrk="1" latinLnBrk="0" hangingPunct="1">
        <a:lnSpc>
          <a:spcPct val="90000"/>
        </a:lnSpc>
        <a:spcBef>
          <a:spcPct val="0"/>
        </a:spcBef>
        <a:buNone/>
        <a:defRPr sz="2800" b="1" i="0" kern="1200" baseline="0">
          <a:solidFill>
            <a:srgbClr val="58595B"/>
          </a:solidFill>
          <a:latin typeface="Helvetica" pitchFamily="2"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400" b="0" kern="1200">
          <a:solidFill>
            <a:srgbClr val="58595B"/>
          </a:solidFill>
          <a:latin typeface="+mn-lt"/>
          <a:ea typeface="+mn-ea"/>
          <a:cs typeface="+mn-cs"/>
        </a:defRPr>
      </a:lvl1pPr>
      <a:lvl2pPr marL="448056" indent="-173736" algn="l" defTabSz="685800" rtl="0" eaLnBrk="1" latinLnBrk="0" hangingPunct="1">
        <a:lnSpc>
          <a:spcPct val="90000"/>
        </a:lnSpc>
        <a:spcBef>
          <a:spcPts val="375"/>
        </a:spcBef>
        <a:spcAft>
          <a:spcPts val="0"/>
        </a:spcAft>
        <a:buFont typeface="Arial" panose="020B0604020202020204" pitchFamily="34" charset="0"/>
        <a:buChar char="•"/>
        <a:defRPr sz="1400" b="0" i="0" kern="1200" baseline="0">
          <a:solidFill>
            <a:srgbClr val="58595B"/>
          </a:solidFill>
          <a:latin typeface="+mn-lt"/>
          <a:ea typeface="+mn-ea"/>
          <a:cs typeface="+mn-cs"/>
        </a:defRPr>
      </a:lvl2pPr>
      <a:lvl3pPr marL="722376" indent="-173736" algn="l" defTabSz="685800" rtl="0" eaLnBrk="1" latinLnBrk="0" hangingPunct="1">
        <a:lnSpc>
          <a:spcPct val="90000"/>
        </a:lnSpc>
        <a:spcBef>
          <a:spcPts val="375"/>
        </a:spcBef>
        <a:spcAft>
          <a:spcPts val="0"/>
        </a:spcAft>
        <a:buFont typeface="Arial" panose="020B0604020202020204" pitchFamily="34" charset="0"/>
        <a:buChar char="•"/>
        <a:defRPr sz="1400" b="0" kern="1200">
          <a:solidFill>
            <a:srgbClr val="58595B"/>
          </a:solidFill>
          <a:latin typeface="+mn-lt"/>
          <a:ea typeface="+mn-ea"/>
          <a:cs typeface="+mn-cs"/>
        </a:defRPr>
      </a:lvl3pPr>
      <a:lvl4pPr marL="996696" indent="-173736" algn="l" defTabSz="685800" rtl="0" eaLnBrk="1" latinLnBrk="0" hangingPunct="1">
        <a:lnSpc>
          <a:spcPct val="90000"/>
        </a:lnSpc>
        <a:spcBef>
          <a:spcPts val="375"/>
        </a:spcBef>
        <a:spcAft>
          <a:spcPts val="0"/>
        </a:spcAft>
        <a:buFont typeface="Arial" panose="020B0604020202020204" pitchFamily="34" charset="0"/>
        <a:buChar char="•"/>
        <a:defRPr sz="1400" b="0" i="0" kern="1200">
          <a:solidFill>
            <a:srgbClr val="58595B"/>
          </a:solidFill>
          <a:latin typeface="+mn-lt"/>
          <a:ea typeface="+mn-ea"/>
          <a:cs typeface="+mn-cs"/>
        </a:defRPr>
      </a:lvl4pPr>
      <a:lvl5pPr marL="1271016" indent="-173736" algn="l" defTabSz="685800" rtl="0" eaLnBrk="1" latinLnBrk="0" hangingPunct="1">
        <a:lnSpc>
          <a:spcPct val="90000"/>
        </a:lnSpc>
        <a:spcBef>
          <a:spcPts val="375"/>
        </a:spcBef>
        <a:spcAft>
          <a:spcPts val="0"/>
        </a:spcAft>
        <a:buFont typeface="Arial" panose="020B0604020202020204" pitchFamily="34" charset="0"/>
        <a:buChar char="•"/>
        <a:defRPr sz="1400" b="0" kern="1200">
          <a:solidFill>
            <a:srgbClr val="58595B"/>
          </a:solidFill>
          <a:latin typeface="+mn-lt"/>
          <a:ea typeface="+mn-ea"/>
          <a:cs typeface="+mn-cs"/>
        </a:defRPr>
      </a:lvl5pPr>
      <a:lvl6pPr marL="628650" indent="-651510" algn="l" defTabSz="685800" rtl="0" eaLnBrk="1" latinLnBrk="0" hangingPunct="1">
        <a:lnSpc>
          <a:spcPct val="90000"/>
        </a:lnSpc>
        <a:spcBef>
          <a:spcPts val="0"/>
        </a:spcBef>
        <a:spcAft>
          <a:spcPts val="600"/>
        </a:spcAft>
        <a:buFont typeface="Arial" panose="020B0604020202020204" pitchFamily="34" charset="0"/>
        <a:buNone/>
        <a:defRPr sz="100" kern="1200">
          <a:solidFill>
            <a:schemeClr val="tx1"/>
          </a:solidFill>
          <a:latin typeface="+mn-lt"/>
          <a:ea typeface="+mn-ea"/>
          <a:cs typeface="+mn-cs"/>
        </a:defRPr>
      </a:lvl6pPr>
      <a:lvl7pPr marL="557784" indent="-194310" algn="l" defTabSz="685800" rtl="0" eaLnBrk="1" latinLnBrk="0" hangingPunct="1">
        <a:lnSpc>
          <a:spcPct val="90000"/>
        </a:lnSpc>
        <a:spcBef>
          <a:spcPts val="0"/>
        </a:spcBef>
        <a:spcAft>
          <a:spcPts val="600"/>
        </a:spcAft>
        <a:buFont typeface="Arial" panose="020B0604020202020204" pitchFamily="34" charset="0"/>
        <a:buChar char="•"/>
        <a:defRPr sz="5400" kern="1200">
          <a:solidFill>
            <a:schemeClr val="tx1"/>
          </a:solidFill>
          <a:latin typeface="+mn-lt"/>
          <a:ea typeface="+mn-ea"/>
          <a:cs typeface="+mn-cs"/>
        </a:defRPr>
      </a:lvl7pPr>
      <a:lvl8pPr marL="274320" indent="-171450" algn="l" defTabSz="685800" rtl="0" eaLnBrk="1" latinLnBrk="0" hangingPunct="1">
        <a:lnSpc>
          <a:spcPct val="90000"/>
        </a:lnSpc>
        <a:spcBef>
          <a:spcPts val="0"/>
        </a:spcBef>
        <a:spcAft>
          <a:spcPts val="600"/>
        </a:spcAft>
        <a:buFont typeface="Arial" panose="020B0604020202020204" pitchFamily="34" charset="0"/>
        <a:buChar char="•"/>
        <a:defRPr sz="1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41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00578B"/>
            </a:gs>
            <a:gs pos="100000">
              <a:srgbClr val="2774AE"/>
            </a:gs>
          </a:gsLst>
          <a:lin ang="0" scaled="0"/>
        </a:gradFill>
        <a:effectLst/>
      </p:bgPr>
    </p:bg>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7C7160C-D279-C84E-A714-5CF37C5CC49F}"/>
              </a:ext>
            </a:extLst>
          </p:cNvPr>
          <p:cNvSpPr/>
          <p:nvPr/>
        </p:nvSpPr>
        <p:spPr>
          <a:xfrm>
            <a:off x="0" y="0"/>
            <a:ext cx="9144000" cy="51365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Helvetica Regular" pitchFamily="2" charset="0"/>
            </a:endParaRPr>
          </a:p>
        </p:txBody>
      </p:sp>
      <p:graphicFrame>
        <p:nvGraphicFramePr>
          <p:cNvPr id="15" name="Table 14" hidden="1">
            <a:extLst>
              <a:ext uri="{FF2B5EF4-FFF2-40B4-BE49-F238E27FC236}">
                <a16:creationId xmlns:a16="http://schemas.microsoft.com/office/drawing/2014/main" id="{2684D85E-2681-5C44-AFBC-F0E79677A166}"/>
              </a:ext>
            </a:extLst>
          </p:cNvPr>
          <p:cNvGraphicFramePr>
            <a:graphicFrameLocks noGrp="1"/>
          </p:cNvGraphicFramePr>
          <p:nvPr>
            <p:extLst>
              <p:ext uri="{D42A27DB-BD31-4B8C-83A1-F6EECF244321}">
                <p14:modId xmlns:p14="http://schemas.microsoft.com/office/powerpoint/2010/main" val="1915787603"/>
              </p:ext>
            </p:extLst>
          </p:nvPr>
        </p:nvGraphicFramePr>
        <p:xfrm>
          <a:off x="685800" y="356673"/>
          <a:ext cx="7772400" cy="458139"/>
        </p:xfrm>
        <a:graphic>
          <a:graphicData uri="http://schemas.openxmlformats.org/drawingml/2006/table">
            <a:tbl>
              <a:tblPr firstRow="1" bandRow="1">
                <a:tableStyleId>{5C22544A-7EE6-4342-B048-85BDC9FD1C3A}</a:tableStyleId>
              </a:tblPr>
              <a:tblGrid>
                <a:gridCol w="7772400">
                  <a:extLst>
                    <a:ext uri="{9D8B030D-6E8A-4147-A177-3AD203B41FA5}">
                      <a16:colId xmlns:a16="http://schemas.microsoft.com/office/drawing/2014/main" val="4064186770"/>
                    </a:ext>
                  </a:extLst>
                </a:gridCol>
              </a:tblGrid>
              <a:tr h="458139">
                <a:tc>
                  <a:txBody>
                    <a:bodyPr/>
                    <a:lstStyle/>
                    <a:p>
                      <a:pPr>
                        <a:lnSpc>
                          <a:spcPct val="100000"/>
                        </a:lnSpc>
                      </a:pPr>
                      <a:r>
                        <a:rPr lang="en-US" sz="2800" b="0" i="0" dirty="0">
                          <a:ln>
                            <a:noFill/>
                          </a:ln>
                          <a:solidFill>
                            <a:srgbClr val="58595B"/>
                          </a:solidFill>
                          <a:latin typeface="Helvetica Regular" pitchFamily="2" charset="0"/>
                          <a:cs typeface="Arial" panose="020B0604020202020204" pitchFamily="34" charset="0"/>
                        </a:rPr>
                        <a:t>Preferred Header Size</a:t>
                      </a:r>
                      <a:endParaRPr lang="en-US" sz="2800" b="0" i="0" dirty="0">
                        <a:ln>
                          <a:noFill/>
                        </a:ln>
                        <a:latin typeface="Helvetica Regular" pitchFamily="2" charset="0"/>
                      </a:endParaRPr>
                    </a:p>
                  </a:txBody>
                  <a:tcPr marL="0" marR="0" marT="0" marB="18288">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solidFill>
                        <a:srgbClr val="2774AE"/>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57412292"/>
                  </a:ext>
                </a:extLst>
              </a:tr>
            </a:tbl>
          </a:graphicData>
        </a:graphic>
      </p:graphicFrame>
      <p:pic>
        <p:nvPicPr>
          <p:cNvPr id="9" name="brand logo-white">
            <a:extLst>
              <a:ext uri="{FF2B5EF4-FFF2-40B4-BE49-F238E27FC236}">
                <a16:creationId xmlns:a16="http://schemas.microsoft.com/office/drawing/2014/main" id="{51676347-45D6-CD47-AAC8-2B1B358153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900" y="4614411"/>
            <a:ext cx="1375528" cy="280937"/>
          </a:xfrm>
          <a:prstGeom prst="rect">
            <a:avLst/>
          </a:prstGeom>
        </p:spPr>
      </p:pic>
      <p:sp>
        <p:nvSpPr>
          <p:cNvPr id="11" name="Slide Number Placeholder">
            <a:extLst>
              <a:ext uri="{FF2B5EF4-FFF2-40B4-BE49-F238E27FC236}">
                <a16:creationId xmlns:a16="http://schemas.microsoft.com/office/drawing/2014/main" id="{DA79644A-3B18-374D-AEC4-AF294BA47711}"/>
              </a:ext>
            </a:extLst>
          </p:cNvPr>
          <p:cNvSpPr txBox="1">
            <a:spLocks/>
          </p:cNvSpPr>
          <p:nvPr/>
        </p:nvSpPr>
        <p:spPr>
          <a:xfrm>
            <a:off x="8686800" y="4754880"/>
            <a:ext cx="457200" cy="381643"/>
          </a:xfrm>
          <a:prstGeom prst="rect">
            <a:avLst/>
          </a:prstGeom>
        </p:spPr>
        <p:txBody>
          <a:bodyPr vert="horz" wrap="square" lIns="0" tIns="0" rIns="0" bIns="256032" rtlCol="0" anchor="t" anchorCtr="0">
            <a:spAutoFit/>
          </a:bodyPr>
          <a:lstStyle>
            <a:defPPr>
              <a:defRPr lang="en-US"/>
            </a:defPPr>
            <a:lvl1pPr marL="0" algn="l" defTabSz="685800" rtl="0" eaLnBrk="1" latinLnBrk="0" hangingPunct="1">
              <a:lnSpc>
                <a:spcPct val="100000"/>
              </a:lnSpc>
              <a:defRPr sz="800" b="0" i="0" kern="1200">
                <a:solidFill>
                  <a:srgbClr val="898989"/>
                </a:solidFill>
                <a:latin typeface="Helvetica Regular" pitchFamily="2" charset="0"/>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B6238B5B-F19C-E947-A0BC-87BD7983F871}" type="slidenum">
              <a:rPr lang="en-US" smtClean="0">
                <a:solidFill>
                  <a:schemeClr val="bg1"/>
                </a:solidFill>
              </a:rPr>
              <a:pPr/>
              <a:t>‹#›</a:t>
            </a:fld>
            <a:endParaRPr lang="en-US" dirty="0">
              <a:solidFill>
                <a:schemeClr val="bg1"/>
              </a:solidFill>
            </a:endParaRPr>
          </a:p>
        </p:txBody>
      </p:sp>
    </p:spTree>
    <p:extLst>
      <p:ext uri="{BB962C8B-B14F-4D97-AF65-F5344CB8AC3E}">
        <p14:creationId xmlns:p14="http://schemas.microsoft.com/office/powerpoint/2010/main" val="1216462480"/>
      </p:ext>
    </p:extLst>
  </p:cSld>
  <p:clrMap bg1="lt1" tx1="dk1" bg2="lt2" tx2="dk2" accent1="accent1" accent2="accent2" accent3="accent3" accent4="accent4" accent5="accent5" accent6="accent6" hlink="hlink" folHlink="folHlink"/>
  <p:sldLayoutIdLst>
    <p:sldLayoutId id="2147483811" r:id="rId1"/>
  </p:sldLayoutIdLst>
  <p:hf hdr="0" ftr="0"/>
  <p:txStyles>
    <p:titleStyle>
      <a:lvl1pPr algn="l" defTabSz="685800" rtl="0" eaLnBrk="1" latinLnBrk="0" hangingPunct="1">
        <a:lnSpc>
          <a:spcPct val="90000"/>
        </a:lnSpc>
        <a:spcBef>
          <a:spcPct val="0"/>
        </a:spcBef>
        <a:buNone/>
        <a:defRPr sz="2800" b="1" i="0" kern="1200">
          <a:solidFill>
            <a:srgbClr val="58595B"/>
          </a:solidFill>
          <a:latin typeface="Helvetica" pitchFamily="2"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rgbClr val="58595B"/>
          </a:solidFill>
          <a:latin typeface="Helvetica" pitchFamily="2" charset="0"/>
          <a:ea typeface="+mn-ea"/>
          <a:cs typeface="+mn-cs"/>
        </a:defRPr>
      </a:lvl1pPr>
      <a:lvl2pPr marL="342900" indent="0" algn="l" defTabSz="685800" rtl="0" eaLnBrk="1" latinLnBrk="0" hangingPunct="1">
        <a:lnSpc>
          <a:spcPct val="100000"/>
        </a:lnSpc>
        <a:spcBef>
          <a:spcPts val="375"/>
        </a:spcBef>
        <a:buFontTx/>
        <a:buNone/>
        <a:defRPr sz="1400" kern="1200">
          <a:solidFill>
            <a:srgbClr val="58595B"/>
          </a:solidFill>
          <a:latin typeface="Helvetica" pitchFamily="2"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400" kern="1200">
          <a:solidFill>
            <a:srgbClr val="58595B"/>
          </a:solidFill>
          <a:latin typeface="Helvetica" pitchFamily="2"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b="1" i="0" kern="1200">
          <a:solidFill>
            <a:srgbClr val="58595B"/>
          </a:solidFill>
          <a:latin typeface="Helvetica" pitchFamily="2"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rgbClr val="58595B"/>
          </a:solidFill>
          <a:latin typeface="Helvetica" pitchFamily="2"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7EE1D15-EA9A-FA4A-BE1F-2B9CAA596498}"/>
              </a:ext>
            </a:extLst>
          </p:cNvPr>
          <p:cNvSpPr>
            <a:spLocks noGrp="1"/>
          </p:cNvSpPr>
          <p:nvPr>
            <p:ph sz="quarter" idx="22"/>
          </p:nvPr>
        </p:nvSpPr>
        <p:spPr>
          <a:xfrm>
            <a:off x="640080" y="4664274"/>
            <a:ext cx="1714380" cy="166199"/>
          </a:xfrm>
        </p:spPr>
        <p:txBody>
          <a:bodyPr/>
          <a:lstStyle/>
          <a:p>
            <a:r>
              <a:rPr lang="en-US" dirty="0"/>
              <a:t>UCLA Computer Science</a:t>
            </a:r>
          </a:p>
        </p:txBody>
      </p:sp>
      <p:sp>
        <p:nvSpPr>
          <p:cNvPr id="11" name="Content Placeholder 10">
            <a:extLst>
              <a:ext uri="{FF2B5EF4-FFF2-40B4-BE49-F238E27FC236}">
                <a16:creationId xmlns:a16="http://schemas.microsoft.com/office/drawing/2014/main" id="{5B4A7A6C-6FF2-5644-AE82-53B6FDD0682B}"/>
              </a:ext>
            </a:extLst>
          </p:cNvPr>
          <p:cNvSpPr>
            <a:spLocks noGrp="1"/>
          </p:cNvSpPr>
          <p:nvPr>
            <p:ph sz="quarter" idx="23"/>
          </p:nvPr>
        </p:nvSpPr>
        <p:spPr>
          <a:xfrm>
            <a:off x="640080" y="4481394"/>
            <a:ext cx="758990" cy="166199"/>
          </a:xfrm>
        </p:spPr>
        <p:txBody>
          <a:bodyPr/>
          <a:lstStyle/>
          <a:p>
            <a:r>
              <a:rPr lang="en-US" dirty="0"/>
              <a:t>Blaise Tine</a:t>
            </a:r>
          </a:p>
        </p:txBody>
      </p:sp>
      <p:pic>
        <p:nvPicPr>
          <p:cNvPr id="2" name="Picture Placeholder 1"/>
          <p:cNvPicPr>
            <a:picLocks noGrp="1" noChangeAspect="1"/>
          </p:cNvPicPr>
          <p:nvPr>
            <p:ph type="pic" sz="quarter" idx="24"/>
          </p:nvPr>
        </p:nvPicPr>
        <p:blipFill>
          <a:blip r:embed="rId2">
            <a:extLst>
              <a:ext uri="{28A0092B-C50C-407E-A947-70E740481C1C}">
                <a14:useLocalDpi xmlns:a14="http://schemas.microsoft.com/office/drawing/2010/main" val="0"/>
              </a:ext>
            </a:extLst>
          </a:blip>
          <a:stretch>
            <a:fillRect/>
          </a:stretch>
        </p:blipFill>
        <p:spPr>
          <a:xfrm>
            <a:off x="647700" y="481154"/>
            <a:ext cx="1992372" cy="386035"/>
          </a:xfrm>
        </p:spPr>
      </p:pic>
      <p:sp>
        <p:nvSpPr>
          <p:cNvPr id="10" name="Text Placeholder 9">
            <a:extLst>
              <a:ext uri="{FF2B5EF4-FFF2-40B4-BE49-F238E27FC236}">
                <a16:creationId xmlns:a16="http://schemas.microsoft.com/office/drawing/2014/main" id="{BBEAB19E-9D7C-FF4A-8C05-58A45714A95F}"/>
              </a:ext>
            </a:extLst>
          </p:cNvPr>
          <p:cNvSpPr>
            <a:spLocks noGrp="1"/>
          </p:cNvSpPr>
          <p:nvPr>
            <p:ph type="body" sz="quarter" idx="31"/>
          </p:nvPr>
        </p:nvSpPr>
        <p:spPr>
          <a:xfrm>
            <a:off x="640080" y="1894187"/>
            <a:ext cx="7772400" cy="1099788"/>
          </a:xfrm>
        </p:spPr>
        <p:txBody>
          <a:bodyPr/>
          <a:lstStyle/>
          <a:p>
            <a:pPr algn="ctr"/>
            <a:r>
              <a:rPr lang="en-US" dirty="0"/>
              <a:t>CS-M151B</a:t>
            </a:r>
          </a:p>
          <a:p>
            <a:pPr algn="ctr"/>
            <a:r>
              <a:rPr lang="en-US" dirty="0"/>
              <a:t> Computer Systems Architecture</a:t>
            </a:r>
          </a:p>
        </p:txBody>
      </p:sp>
    </p:spTree>
    <p:extLst>
      <p:ext uri="{BB962C8B-B14F-4D97-AF65-F5344CB8AC3E}">
        <p14:creationId xmlns:p14="http://schemas.microsoft.com/office/powerpoint/2010/main" val="9227893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8157755" cy="2686889"/>
          </a:xfrm>
        </p:spPr>
        <p:txBody>
          <a:bodyPr/>
          <a:lstStyle/>
          <a:p>
            <a:r>
              <a:rPr lang="en-US" b="1" dirty="0"/>
              <a:t>Branch operations:</a:t>
            </a:r>
          </a:p>
          <a:p>
            <a:pPr marL="342900" indent="-342900">
              <a:buFont typeface="+mj-lt"/>
              <a:buAutoNum type="arabicPeriod"/>
            </a:pPr>
            <a:r>
              <a:rPr lang="en-US" dirty="0"/>
              <a:t>Register access</a:t>
            </a:r>
          </a:p>
          <a:p>
            <a:pPr marL="342900" indent="-342900">
              <a:buFont typeface="+mj-lt"/>
              <a:buAutoNum type="arabicPeriod"/>
            </a:pPr>
            <a:r>
              <a:rPr lang="en-US" dirty="0"/>
              <a:t>Immediate generation</a:t>
            </a:r>
          </a:p>
          <a:p>
            <a:pPr marL="342900" indent="-342900">
              <a:buFont typeface="+mj-lt"/>
              <a:buAutoNum type="arabicPeriod"/>
            </a:pPr>
            <a:r>
              <a:rPr lang="en-US" dirty="0"/>
              <a:t>Branch target calculation</a:t>
            </a:r>
          </a:p>
          <a:p>
            <a:pPr marL="342900" indent="-342900">
              <a:buFont typeface="+mj-lt"/>
              <a:buAutoNum type="arabicPeriod"/>
            </a:pPr>
            <a:r>
              <a:rPr lang="en-US" dirty="0"/>
              <a:t>Branch condition evaluation</a:t>
            </a:r>
          </a:p>
          <a:p>
            <a:pPr marL="342900" indent="-342900">
              <a:buFont typeface="+mj-lt"/>
              <a:buAutoNum type="arabicPeriod"/>
            </a:pPr>
            <a:r>
              <a:rPr lang="en-US" dirty="0"/>
              <a:t>Parallelism?</a:t>
            </a:r>
          </a:p>
          <a:p>
            <a:pPr marL="790956" lvl="1" indent="-342900"/>
            <a:r>
              <a:rPr lang="en-US" dirty="0"/>
              <a:t>2-3, 4</a:t>
            </a:r>
          </a:p>
          <a:p>
            <a:pPr marL="342900" indent="-342900">
              <a:buFont typeface="+mj-lt"/>
              <a:buAutoNum type="arabicPeriod"/>
            </a:pPr>
            <a:r>
              <a:rPr lang="en-US" dirty="0"/>
              <a:t>Critical path?</a:t>
            </a:r>
          </a:p>
          <a:p>
            <a:pPr marL="790956" lvl="1" indent="-342900"/>
            <a:r>
              <a:rPr lang="en-US" dirty="0"/>
              <a:t>2-3</a:t>
            </a:r>
          </a:p>
        </p:txBody>
      </p:sp>
      <p:sp>
        <p:nvSpPr>
          <p:cNvPr id="4" name="Slide Number Placeholder 3"/>
          <p:cNvSpPr>
            <a:spLocks noGrp="1"/>
          </p:cNvSpPr>
          <p:nvPr>
            <p:ph type="sldNum" sz="quarter" idx="19"/>
          </p:nvPr>
        </p:nvSpPr>
        <p:spPr/>
        <p:txBody>
          <a:bodyPr/>
          <a:lstStyle/>
          <a:p>
            <a:fld id="{B6238B5B-F19C-E947-A0BC-87BD7983F871}" type="slidenum">
              <a:rPr lang="en-US" smtClean="0"/>
              <a:pPr/>
              <a:t>10</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Datapath</a:t>
            </a:r>
          </a:p>
        </p:txBody>
      </p:sp>
      <p:pic>
        <p:nvPicPr>
          <p:cNvPr id="6" name="Picture 5" descr="A diagram of a computer system&#10;&#10;Description automatically generated">
            <a:extLst>
              <a:ext uri="{FF2B5EF4-FFF2-40B4-BE49-F238E27FC236}">
                <a16:creationId xmlns:a16="http://schemas.microsoft.com/office/drawing/2014/main" id="{5C1F988F-8C76-EB46-0E0F-9D96279D62F3}"/>
              </a:ext>
            </a:extLst>
          </p:cNvPr>
          <p:cNvPicPr>
            <a:picLocks noChangeAspect="1"/>
          </p:cNvPicPr>
          <p:nvPr/>
        </p:nvPicPr>
        <p:blipFill>
          <a:blip r:embed="rId3"/>
          <a:stretch>
            <a:fillRect/>
          </a:stretch>
        </p:blipFill>
        <p:spPr>
          <a:xfrm>
            <a:off x="3234579" y="1285631"/>
            <a:ext cx="4528295" cy="3287346"/>
          </a:xfrm>
          <a:prstGeom prst="rect">
            <a:avLst/>
          </a:prstGeom>
        </p:spPr>
      </p:pic>
      <p:sp>
        <p:nvSpPr>
          <p:cNvPr id="3" name="Rectangle 2">
            <a:extLst>
              <a:ext uri="{FF2B5EF4-FFF2-40B4-BE49-F238E27FC236}">
                <a16:creationId xmlns:a16="http://schemas.microsoft.com/office/drawing/2014/main" id="{6FA1C59D-9C76-6D78-8D0A-8F25D677DC1B}"/>
              </a:ext>
            </a:extLst>
          </p:cNvPr>
          <p:cNvSpPr/>
          <p:nvPr/>
        </p:nvSpPr>
        <p:spPr>
          <a:xfrm>
            <a:off x="5338593" y="3914251"/>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BBBA9E9C-7DF7-1B93-09E3-15F5ED771FC0}"/>
              </a:ext>
            </a:extLst>
          </p:cNvPr>
          <p:cNvSpPr/>
          <p:nvPr/>
        </p:nvSpPr>
        <p:spPr>
          <a:xfrm>
            <a:off x="4802824" y="3413556"/>
            <a:ext cx="144585" cy="1797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7004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8157755" cy="1659942"/>
          </a:xfrm>
        </p:spPr>
        <p:txBody>
          <a:bodyPr/>
          <a:lstStyle/>
          <a:p>
            <a:r>
              <a:rPr lang="en-US" b="1" dirty="0"/>
              <a:t>Memory Operations:</a:t>
            </a:r>
          </a:p>
          <a:p>
            <a:pPr marL="342900" indent="-342900">
              <a:buFont typeface="+mj-lt"/>
              <a:buAutoNum type="arabicPeriod"/>
            </a:pPr>
            <a:r>
              <a:rPr lang="en-US" dirty="0"/>
              <a:t>Address calculation</a:t>
            </a:r>
          </a:p>
          <a:p>
            <a:pPr marL="342900" indent="-342900">
              <a:buFont typeface="+mj-lt"/>
              <a:buAutoNum type="arabicPeriod"/>
            </a:pPr>
            <a:r>
              <a:rPr lang="en-US" dirty="0"/>
              <a:t>Memory access</a:t>
            </a:r>
          </a:p>
          <a:p>
            <a:pPr marL="342900" indent="-342900">
              <a:buFont typeface="+mj-lt"/>
              <a:buAutoNum type="arabicPeriod"/>
            </a:pPr>
            <a:r>
              <a:rPr lang="en-US" dirty="0" err="1"/>
              <a:t>ALUSrc</a:t>
            </a:r>
            <a:r>
              <a:rPr lang="en-US" dirty="0"/>
              <a:t> select</a:t>
            </a:r>
          </a:p>
          <a:p>
            <a:pPr marL="790956" lvl="1" indent="-342900"/>
            <a:r>
              <a:rPr lang="en-US" dirty="0"/>
              <a:t>0: register </a:t>
            </a:r>
          </a:p>
          <a:p>
            <a:pPr marL="790956" lvl="1" indent="-342900"/>
            <a:r>
              <a:rPr lang="en-US" dirty="0"/>
              <a:t>1: immediate</a:t>
            </a:r>
          </a:p>
        </p:txBody>
      </p:sp>
      <p:sp>
        <p:nvSpPr>
          <p:cNvPr id="4" name="Slide Number Placeholder 3"/>
          <p:cNvSpPr>
            <a:spLocks noGrp="1"/>
          </p:cNvSpPr>
          <p:nvPr>
            <p:ph type="sldNum" sz="quarter" idx="19"/>
          </p:nvPr>
        </p:nvSpPr>
        <p:spPr/>
        <p:txBody>
          <a:bodyPr/>
          <a:lstStyle/>
          <a:p>
            <a:fld id="{B6238B5B-F19C-E947-A0BC-87BD7983F871}" type="slidenum">
              <a:rPr lang="en-US" smtClean="0"/>
              <a:pPr/>
              <a:t>11</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Datapath</a:t>
            </a:r>
          </a:p>
        </p:txBody>
      </p:sp>
      <p:pic>
        <p:nvPicPr>
          <p:cNvPr id="8" name="Picture 7" descr="A diagram of a computer&#10;&#10;Description automatically generated">
            <a:extLst>
              <a:ext uri="{FF2B5EF4-FFF2-40B4-BE49-F238E27FC236}">
                <a16:creationId xmlns:a16="http://schemas.microsoft.com/office/drawing/2014/main" id="{99166B08-D22F-07A4-E38C-8162B794FA52}"/>
              </a:ext>
            </a:extLst>
          </p:cNvPr>
          <p:cNvPicPr>
            <a:picLocks noChangeAspect="1"/>
          </p:cNvPicPr>
          <p:nvPr/>
        </p:nvPicPr>
        <p:blipFill rotWithShape="1">
          <a:blip r:embed="rId3"/>
          <a:srcRect b="13040"/>
          <a:stretch/>
        </p:blipFill>
        <p:spPr>
          <a:xfrm>
            <a:off x="3735329" y="1695451"/>
            <a:ext cx="4751721" cy="2309496"/>
          </a:xfrm>
          <a:prstGeom prst="rect">
            <a:avLst/>
          </a:prstGeom>
        </p:spPr>
      </p:pic>
      <p:sp>
        <p:nvSpPr>
          <p:cNvPr id="3" name="Isosceles Triangle 2">
            <a:extLst>
              <a:ext uri="{FF2B5EF4-FFF2-40B4-BE49-F238E27FC236}">
                <a16:creationId xmlns:a16="http://schemas.microsoft.com/office/drawing/2014/main" id="{69924A88-C502-0ED6-1D8E-F72F5A066C65}"/>
              </a:ext>
            </a:extLst>
          </p:cNvPr>
          <p:cNvSpPr/>
          <p:nvPr/>
        </p:nvSpPr>
        <p:spPr>
          <a:xfrm>
            <a:off x="5096903" y="2788157"/>
            <a:ext cx="144585" cy="1797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5A0D742-F5CA-A878-A74E-8938286B9A89}"/>
              </a:ext>
            </a:extLst>
          </p:cNvPr>
          <p:cNvSpPr/>
          <p:nvPr/>
        </p:nvSpPr>
        <p:spPr>
          <a:xfrm>
            <a:off x="7362225" y="3056681"/>
            <a:ext cx="144585" cy="1797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2223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3254374" y="926012"/>
            <a:ext cx="5202433" cy="4105485"/>
          </a:xfrm>
          <a:prstGeom prst="rect">
            <a:avLst/>
          </a:prstGeom>
        </p:spPr>
      </p:pic>
      <p:sp>
        <p:nvSpPr>
          <p:cNvPr id="2" name="Text Placeholder 1"/>
          <p:cNvSpPr>
            <a:spLocks noGrp="1"/>
          </p:cNvSpPr>
          <p:nvPr>
            <p:ph type="body" sz="quarter" idx="13"/>
          </p:nvPr>
        </p:nvSpPr>
        <p:spPr>
          <a:xfrm>
            <a:off x="447399" y="987736"/>
            <a:ext cx="8157755" cy="3119315"/>
          </a:xfrm>
        </p:spPr>
        <p:txBody>
          <a:bodyPr/>
          <a:lstStyle/>
          <a:p>
            <a:r>
              <a:rPr lang="en-US" b="1" dirty="0"/>
              <a:t>CPU control logic:</a:t>
            </a:r>
          </a:p>
          <a:p>
            <a:pPr marL="342900" indent="-342900">
              <a:buFont typeface="Arial" panose="020B0604020202020204" pitchFamily="34" charset="0"/>
              <a:buChar char="•"/>
            </a:pPr>
            <a:r>
              <a:rPr lang="en-US" dirty="0"/>
              <a:t>Main control</a:t>
            </a:r>
          </a:p>
          <a:p>
            <a:pPr marL="790956" lvl="1" indent="-342900"/>
            <a:r>
              <a:rPr lang="en-US" sz="1200" dirty="0"/>
              <a:t>Register File</a:t>
            </a:r>
          </a:p>
          <a:p>
            <a:pPr marL="1065276" lvl="2" indent="-342900"/>
            <a:r>
              <a:rPr lang="en-US" sz="1050" dirty="0" err="1"/>
              <a:t>RegWrite</a:t>
            </a:r>
            <a:endParaRPr lang="en-US" sz="1050" dirty="0"/>
          </a:p>
          <a:p>
            <a:pPr marL="1065276" lvl="2" indent="-342900"/>
            <a:r>
              <a:rPr lang="en-US" sz="1050" dirty="0" err="1"/>
              <a:t>MemtoReg</a:t>
            </a:r>
            <a:endParaRPr lang="en-US" sz="1050" dirty="0"/>
          </a:p>
          <a:p>
            <a:pPr marL="790956" lvl="1" indent="-342900"/>
            <a:r>
              <a:rPr lang="en-US" sz="1200" dirty="0"/>
              <a:t>ALU </a:t>
            </a:r>
          </a:p>
          <a:p>
            <a:pPr marL="1065276" lvl="2" indent="-342900"/>
            <a:r>
              <a:rPr lang="en-US" sz="1050" dirty="0" err="1"/>
              <a:t>ALUOp</a:t>
            </a:r>
            <a:endParaRPr lang="en-US" sz="1050" dirty="0"/>
          </a:p>
          <a:p>
            <a:pPr marL="1065276" lvl="2" indent="-342900"/>
            <a:r>
              <a:rPr lang="en-US" sz="1050" dirty="0" err="1"/>
              <a:t>ALUSrc</a:t>
            </a:r>
            <a:endParaRPr lang="en-US" sz="1050" dirty="0"/>
          </a:p>
          <a:p>
            <a:pPr marL="790956" lvl="1" indent="-342900"/>
            <a:r>
              <a:rPr lang="en-US" sz="1200" dirty="0"/>
              <a:t>Data memory</a:t>
            </a:r>
          </a:p>
          <a:p>
            <a:pPr marL="1065276" lvl="2" indent="-342900"/>
            <a:r>
              <a:rPr lang="en-US" sz="1050" dirty="0" err="1"/>
              <a:t>MemRead</a:t>
            </a:r>
            <a:endParaRPr lang="en-US" sz="1050" dirty="0"/>
          </a:p>
          <a:p>
            <a:pPr marL="1065276" lvl="2" indent="-342900"/>
            <a:r>
              <a:rPr lang="en-US" sz="1050" dirty="0" err="1"/>
              <a:t>MemWrite</a:t>
            </a:r>
            <a:endParaRPr lang="en-US" sz="1050" dirty="0"/>
          </a:p>
          <a:p>
            <a:pPr marL="790956" lvl="1" indent="-342900"/>
            <a:r>
              <a:rPr lang="en-US" sz="1200" dirty="0"/>
              <a:t>Branch</a:t>
            </a:r>
          </a:p>
          <a:p>
            <a:pPr marL="342900" indent="-342900">
              <a:buFont typeface="Arial" panose="020B0604020202020204" pitchFamily="34" charset="0"/>
              <a:buChar char="•"/>
            </a:pPr>
            <a:r>
              <a:rPr lang="en-US" dirty="0"/>
              <a:t>ALU control</a:t>
            </a:r>
          </a:p>
          <a:p>
            <a:pPr marL="790956" lvl="1" indent="-342900"/>
            <a:r>
              <a:rPr lang="en-US" sz="1200" dirty="0"/>
              <a:t>ALU operation</a:t>
            </a:r>
          </a:p>
        </p:txBody>
      </p:sp>
      <p:sp>
        <p:nvSpPr>
          <p:cNvPr id="4" name="Slide Number Placeholder 3"/>
          <p:cNvSpPr>
            <a:spLocks noGrp="1"/>
          </p:cNvSpPr>
          <p:nvPr>
            <p:ph type="sldNum" sz="quarter" idx="19"/>
          </p:nvPr>
        </p:nvSpPr>
        <p:spPr/>
        <p:txBody>
          <a:bodyPr/>
          <a:lstStyle/>
          <a:p>
            <a:fld id="{B6238B5B-F19C-E947-A0BC-87BD7983F871}" type="slidenum">
              <a:rPr lang="en-US" smtClean="0"/>
              <a:pPr/>
              <a:t>12</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sp>
        <p:nvSpPr>
          <p:cNvPr id="3" name="Rectangle 2">
            <a:extLst>
              <a:ext uri="{FF2B5EF4-FFF2-40B4-BE49-F238E27FC236}">
                <a16:creationId xmlns:a16="http://schemas.microsoft.com/office/drawing/2014/main" id="{71303CB5-7AF9-6D36-C341-4FF4D57710D8}"/>
              </a:ext>
            </a:extLst>
          </p:cNvPr>
          <p:cNvSpPr/>
          <p:nvPr/>
        </p:nvSpPr>
        <p:spPr>
          <a:xfrm>
            <a:off x="5961419" y="4205833"/>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5174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2510588" y="1939290"/>
            <a:ext cx="4031377" cy="3181350"/>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13</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729383395"/>
              </p:ext>
            </p:extLst>
          </p:nvPr>
        </p:nvGraphicFramePr>
        <p:xfrm>
          <a:off x="690816" y="1063220"/>
          <a:ext cx="7762368" cy="74168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R-Type</a:t>
                      </a:r>
                    </a:p>
                  </a:txBody>
                  <a:tcPr/>
                </a:tc>
                <a:tc>
                  <a:txBody>
                    <a:bodyPr/>
                    <a:lstStyle/>
                    <a:p>
                      <a:r>
                        <a:rPr lang="en-US" dirty="0"/>
                        <a:t>0110011</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951065170"/>
                  </a:ext>
                </a:extLst>
              </a:tr>
            </a:tbl>
          </a:graphicData>
        </a:graphic>
      </p:graphicFrame>
    </p:spTree>
    <p:extLst>
      <p:ext uri="{BB962C8B-B14F-4D97-AF65-F5344CB8AC3E}">
        <p14:creationId xmlns:p14="http://schemas.microsoft.com/office/powerpoint/2010/main" val="23685383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2510588" y="1939290"/>
            <a:ext cx="4031377" cy="3181350"/>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14</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3699190365"/>
              </p:ext>
            </p:extLst>
          </p:nvPr>
        </p:nvGraphicFramePr>
        <p:xfrm>
          <a:off x="690816" y="1063220"/>
          <a:ext cx="7762368" cy="74168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R-Type</a:t>
                      </a:r>
                    </a:p>
                  </a:txBody>
                  <a:tcPr/>
                </a:tc>
                <a:tc>
                  <a:txBody>
                    <a:bodyPr/>
                    <a:lstStyle/>
                    <a:p>
                      <a:r>
                        <a:rPr lang="en-US" dirty="0"/>
                        <a:t>0110011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951065170"/>
                  </a:ext>
                </a:extLst>
              </a:tr>
            </a:tbl>
          </a:graphicData>
        </a:graphic>
      </p:graphicFrame>
    </p:spTree>
    <p:extLst>
      <p:ext uri="{BB962C8B-B14F-4D97-AF65-F5344CB8AC3E}">
        <p14:creationId xmlns:p14="http://schemas.microsoft.com/office/powerpoint/2010/main" val="8816175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2510588" y="1939290"/>
            <a:ext cx="4031377" cy="3181350"/>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15</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2601972786"/>
              </p:ext>
            </p:extLst>
          </p:nvPr>
        </p:nvGraphicFramePr>
        <p:xfrm>
          <a:off x="690816" y="1063220"/>
          <a:ext cx="7762368" cy="74168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I-Type</a:t>
                      </a:r>
                    </a:p>
                  </a:txBody>
                  <a:tcPr/>
                </a:tc>
                <a:tc>
                  <a:txBody>
                    <a:bodyPr/>
                    <a:lstStyle/>
                    <a:p>
                      <a:r>
                        <a:rPr lang="en-US" dirty="0"/>
                        <a:t>0010011</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951065170"/>
                  </a:ext>
                </a:extLst>
              </a:tr>
            </a:tbl>
          </a:graphicData>
        </a:graphic>
      </p:graphicFrame>
    </p:spTree>
    <p:extLst>
      <p:ext uri="{BB962C8B-B14F-4D97-AF65-F5344CB8AC3E}">
        <p14:creationId xmlns:p14="http://schemas.microsoft.com/office/powerpoint/2010/main" val="14021157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2510588" y="1939290"/>
            <a:ext cx="4031377" cy="3181350"/>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16</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2609893451"/>
              </p:ext>
            </p:extLst>
          </p:nvPr>
        </p:nvGraphicFramePr>
        <p:xfrm>
          <a:off x="690816" y="1063220"/>
          <a:ext cx="7762368" cy="74168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I-Type</a:t>
                      </a:r>
                    </a:p>
                  </a:txBody>
                  <a:tcPr/>
                </a:tc>
                <a:tc>
                  <a:txBody>
                    <a:bodyPr/>
                    <a:lstStyle/>
                    <a:p>
                      <a:r>
                        <a:rPr lang="en-US" dirty="0"/>
                        <a:t>0010011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951065170"/>
                  </a:ext>
                </a:extLst>
              </a:tr>
            </a:tbl>
          </a:graphicData>
        </a:graphic>
      </p:graphicFrame>
    </p:spTree>
    <p:extLst>
      <p:ext uri="{BB962C8B-B14F-4D97-AF65-F5344CB8AC3E}">
        <p14:creationId xmlns:p14="http://schemas.microsoft.com/office/powerpoint/2010/main" val="25015825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2510588" y="1939290"/>
            <a:ext cx="4031377" cy="3181350"/>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17</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616836222"/>
              </p:ext>
            </p:extLst>
          </p:nvPr>
        </p:nvGraphicFramePr>
        <p:xfrm>
          <a:off x="690816" y="1063220"/>
          <a:ext cx="7762368" cy="74168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LW</a:t>
                      </a:r>
                    </a:p>
                  </a:txBody>
                  <a:tcPr/>
                </a:tc>
                <a:tc>
                  <a:txBody>
                    <a:bodyPr/>
                    <a:lstStyle/>
                    <a:p>
                      <a:r>
                        <a:rPr lang="en-US" dirty="0"/>
                        <a:t>0000011</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951065170"/>
                  </a:ext>
                </a:extLst>
              </a:tr>
            </a:tbl>
          </a:graphicData>
        </a:graphic>
      </p:graphicFrame>
    </p:spTree>
    <p:extLst>
      <p:ext uri="{BB962C8B-B14F-4D97-AF65-F5344CB8AC3E}">
        <p14:creationId xmlns:p14="http://schemas.microsoft.com/office/powerpoint/2010/main" val="25486418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2510588" y="1939290"/>
            <a:ext cx="4031377" cy="3181350"/>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18</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2612856774"/>
              </p:ext>
            </p:extLst>
          </p:nvPr>
        </p:nvGraphicFramePr>
        <p:xfrm>
          <a:off x="690816" y="1063220"/>
          <a:ext cx="7762368" cy="74168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LW</a:t>
                      </a:r>
                    </a:p>
                  </a:txBody>
                  <a:tcPr/>
                </a:tc>
                <a:tc>
                  <a:txBody>
                    <a:bodyPr/>
                    <a:lstStyle/>
                    <a:p>
                      <a:r>
                        <a:rPr lang="en-US" dirty="0"/>
                        <a:t>0000011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2951065170"/>
                  </a:ext>
                </a:extLst>
              </a:tr>
            </a:tbl>
          </a:graphicData>
        </a:graphic>
      </p:graphicFrame>
    </p:spTree>
    <p:extLst>
      <p:ext uri="{BB962C8B-B14F-4D97-AF65-F5344CB8AC3E}">
        <p14:creationId xmlns:p14="http://schemas.microsoft.com/office/powerpoint/2010/main" val="2132809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2510588" y="1939290"/>
            <a:ext cx="4031377" cy="3181350"/>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19</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3897417599"/>
              </p:ext>
            </p:extLst>
          </p:nvPr>
        </p:nvGraphicFramePr>
        <p:xfrm>
          <a:off x="690816" y="1063220"/>
          <a:ext cx="7762368" cy="74168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SW</a:t>
                      </a:r>
                    </a:p>
                  </a:txBody>
                  <a:tcPr/>
                </a:tc>
                <a:tc>
                  <a:txBody>
                    <a:bodyPr/>
                    <a:lstStyle/>
                    <a:p>
                      <a:r>
                        <a:rPr lang="en-US" dirty="0"/>
                        <a:t>0100011</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951065170"/>
                  </a:ext>
                </a:extLst>
              </a:tr>
            </a:tbl>
          </a:graphicData>
        </a:graphic>
      </p:graphicFrame>
    </p:spTree>
    <p:extLst>
      <p:ext uri="{BB962C8B-B14F-4D97-AF65-F5344CB8AC3E}">
        <p14:creationId xmlns:p14="http://schemas.microsoft.com/office/powerpoint/2010/main" val="4125631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9"/>
          </p:nvPr>
        </p:nvSpPr>
        <p:spPr/>
        <p:txBody>
          <a:bodyPr/>
          <a:lstStyle/>
          <a:p>
            <a:fld id="{B6238B5B-F19C-E947-A0BC-87BD7983F871}" type="slidenum">
              <a:rPr lang="en-US" smtClean="0"/>
              <a:pPr/>
              <a:t>2</a:t>
            </a:fld>
            <a:endParaRPr lang="en-US" dirty="0"/>
          </a:p>
        </p:txBody>
      </p:sp>
      <p:sp>
        <p:nvSpPr>
          <p:cNvPr id="5" name="Title 4"/>
          <p:cNvSpPr>
            <a:spLocks noGrp="1"/>
          </p:cNvSpPr>
          <p:nvPr>
            <p:ph type="title"/>
          </p:nvPr>
        </p:nvSpPr>
        <p:spPr/>
        <p:txBody>
          <a:bodyPr/>
          <a:lstStyle/>
          <a:p>
            <a:r>
              <a:rPr lang="en-US" dirty="0"/>
              <a:t>Attendance</a:t>
            </a:r>
          </a:p>
        </p:txBody>
      </p:sp>
      <p:pic>
        <p:nvPicPr>
          <p:cNvPr id="6" name="Picture 5" descr="A qr code with black squares&#10;&#10;Description automatically generated">
            <a:extLst>
              <a:ext uri="{FF2B5EF4-FFF2-40B4-BE49-F238E27FC236}">
                <a16:creationId xmlns:a16="http://schemas.microsoft.com/office/drawing/2014/main" id="{1D5E4594-FB04-739F-9449-7FF81A8635DC}"/>
              </a:ext>
            </a:extLst>
          </p:cNvPr>
          <p:cNvPicPr>
            <a:picLocks noChangeAspect="1"/>
          </p:cNvPicPr>
          <p:nvPr/>
        </p:nvPicPr>
        <p:blipFill>
          <a:blip r:embed="rId2"/>
          <a:stretch>
            <a:fillRect/>
          </a:stretch>
        </p:blipFill>
        <p:spPr>
          <a:xfrm>
            <a:off x="2853690" y="1192530"/>
            <a:ext cx="3196590" cy="3196590"/>
          </a:xfrm>
          <a:prstGeom prst="rect">
            <a:avLst/>
          </a:prstGeom>
        </p:spPr>
      </p:pic>
    </p:spTree>
    <p:extLst>
      <p:ext uri="{BB962C8B-B14F-4D97-AF65-F5344CB8AC3E}">
        <p14:creationId xmlns:p14="http://schemas.microsoft.com/office/powerpoint/2010/main" val="12951284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2510588" y="1939290"/>
            <a:ext cx="4031377" cy="3181350"/>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20</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50695853"/>
              </p:ext>
            </p:extLst>
          </p:nvPr>
        </p:nvGraphicFramePr>
        <p:xfrm>
          <a:off x="690816" y="1063220"/>
          <a:ext cx="7762368" cy="74168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SW</a:t>
                      </a:r>
                    </a:p>
                  </a:txBody>
                  <a:tcPr/>
                </a:tc>
                <a:tc>
                  <a:txBody>
                    <a:bodyPr/>
                    <a:lstStyle/>
                    <a:p>
                      <a:r>
                        <a:rPr lang="en-US" dirty="0"/>
                        <a:t>0100011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2951065170"/>
                  </a:ext>
                </a:extLst>
              </a:tr>
            </a:tbl>
          </a:graphicData>
        </a:graphic>
      </p:graphicFrame>
    </p:spTree>
    <p:extLst>
      <p:ext uri="{BB962C8B-B14F-4D97-AF65-F5344CB8AC3E}">
        <p14:creationId xmlns:p14="http://schemas.microsoft.com/office/powerpoint/2010/main" val="25058596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2510588" y="1939290"/>
            <a:ext cx="4031377" cy="3181350"/>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21</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1991848140"/>
              </p:ext>
            </p:extLst>
          </p:nvPr>
        </p:nvGraphicFramePr>
        <p:xfrm>
          <a:off x="690816" y="1063220"/>
          <a:ext cx="7762368" cy="74168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BEQ</a:t>
                      </a:r>
                    </a:p>
                  </a:txBody>
                  <a:tcPr/>
                </a:tc>
                <a:tc>
                  <a:txBody>
                    <a:bodyPr/>
                    <a:lstStyle/>
                    <a:p>
                      <a:r>
                        <a:rPr lang="en-US" dirty="0"/>
                        <a:t>1100011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951065170"/>
                  </a:ext>
                </a:extLst>
              </a:tr>
            </a:tbl>
          </a:graphicData>
        </a:graphic>
      </p:graphicFrame>
    </p:spTree>
    <p:extLst>
      <p:ext uri="{BB962C8B-B14F-4D97-AF65-F5344CB8AC3E}">
        <p14:creationId xmlns:p14="http://schemas.microsoft.com/office/powerpoint/2010/main" val="33561466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9"/>
          </p:nvPr>
        </p:nvSpPr>
        <p:spPr/>
        <p:txBody>
          <a:bodyPr/>
          <a:lstStyle/>
          <a:p>
            <a:fld id="{B6238B5B-F19C-E947-A0BC-87BD7983F871}" type="slidenum">
              <a:rPr lang="en-US" smtClean="0"/>
              <a:pPr/>
              <a:t>22</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extLst>
              <p:ext uri="{D42A27DB-BD31-4B8C-83A1-F6EECF244321}">
                <p14:modId xmlns:p14="http://schemas.microsoft.com/office/powerpoint/2010/main" val="705100269"/>
              </p:ext>
            </p:extLst>
          </p:nvPr>
        </p:nvGraphicFramePr>
        <p:xfrm>
          <a:off x="650109" y="2320520"/>
          <a:ext cx="7762368" cy="222504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R-Type</a:t>
                      </a:r>
                    </a:p>
                  </a:txBody>
                  <a:tcPr/>
                </a:tc>
                <a:tc>
                  <a:txBody>
                    <a:bodyPr/>
                    <a:lstStyle/>
                    <a:p>
                      <a:r>
                        <a:rPr lang="en-US" dirty="0"/>
                        <a:t>0110011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605621143"/>
                  </a:ext>
                </a:extLst>
              </a:tr>
              <a:tr h="370840">
                <a:tc>
                  <a:txBody>
                    <a:bodyPr/>
                    <a:lstStyle/>
                    <a:p>
                      <a:r>
                        <a:rPr lang="en-US" dirty="0"/>
                        <a:t>I-Type</a:t>
                      </a:r>
                    </a:p>
                  </a:txBody>
                  <a:tcPr/>
                </a:tc>
                <a:tc>
                  <a:txBody>
                    <a:bodyPr/>
                    <a:lstStyle/>
                    <a:p>
                      <a:r>
                        <a:rPr lang="en-US" dirty="0"/>
                        <a:t>0010011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59117133"/>
                  </a:ext>
                </a:extLst>
              </a:tr>
              <a:tr h="370840">
                <a:tc>
                  <a:txBody>
                    <a:bodyPr/>
                    <a:lstStyle/>
                    <a:p>
                      <a:r>
                        <a:rPr lang="en-US" dirty="0"/>
                        <a:t>LW</a:t>
                      </a:r>
                    </a:p>
                  </a:txBody>
                  <a:tcPr/>
                </a:tc>
                <a:tc>
                  <a:txBody>
                    <a:bodyPr/>
                    <a:lstStyle/>
                    <a:p>
                      <a:r>
                        <a:rPr lang="en-US" dirty="0"/>
                        <a:t>0000011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3037573756"/>
                  </a:ext>
                </a:extLst>
              </a:tr>
              <a:tr h="370840">
                <a:tc>
                  <a:txBody>
                    <a:bodyPr/>
                    <a:lstStyle/>
                    <a:p>
                      <a:r>
                        <a:rPr lang="en-US" dirty="0"/>
                        <a:t>SW</a:t>
                      </a:r>
                    </a:p>
                  </a:txBody>
                  <a:tcPr/>
                </a:tc>
                <a:tc>
                  <a:txBody>
                    <a:bodyPr/>
                    <a:lstStyle/>
                    <a:p>
                      <a:r>
                        <a:rPr lang="en-US" dirty="0"/>
                        <a:t>0100011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595369875"/>
                  </a:ext>
                </a:extLst>
              </a:tr>
              <a:tr h="370840">
                <a:tc>
                  <a:txBody>
                    <a:bodyPr/>
                    <a:lstStyle/>
                    <a:p>
                      <a:r>
                        <a:rPr lang="en-US" dirty="0"/>
                        <a:t>BEQ</a:t>
                      </a:r>
                    </a:p>
                  </a:txBody>
                  <a:tcPr/>
                </a:tc>
                <a:tc>
                  <a:txBody>
                    <a:bodyPr/>
                    <a:lstStyle/>
                    <a:p>
                      <a:r>
                        <a:rPr lang="en-US" dirty="0"/>
                        <a:t>1100011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56305652"/>
                  </a:ext>
                </a:extLst>
              </a:tr>
            </a:tbl>
          </a:graphicData>
        </a:graphic>
      </p:graphicFrame>
      <p:sp>
        <p:nvSpPr>
          <p:cNvPr id="2" name="Text Placeholder 1">
            <a:extLst>
              <a:ext uri="{FF2B5EF4-FFF2-40B4-BE49-F238E27FC236}">
                <a16:creationId xmlns:a16="http://schemas.microsoft.com/office/drawing/2014/main" id="{9E16FB11-0435-BCF1-BC05-13D1EA74BE4E}"/>
              </a:ext>
            </a:extLst>
          </p:cNvPr>
          <p:cNvSpPr>
            <a:spLocks noGrp="1"/>
          </p:cNvSpPr>
          <p:nvPr>
            <p:ph type="body" sz="quarter" idx="13"/>
          </p:nvPr>
        </p:nvSpPr>
        <p:spPr>
          <a:xfrm>
            <a:off x="690816" y="1281858"/>
            <a:ext cx="8157755" cy="215444"/>
          </a:xfrm>
        </p:spPr>
        <p:txBody>
          <a:bodyPr/>
          <a:lstStyle/>
          <a:p>
            <a:r>
              <a:rPr lang="en-US" b="1" dirty="0"/>
              <a:t>How to determine the type of instruction with minimal logic?</a:t>
            </a:r>
            <a:endParaRPr lang="en-US" sz="1200" dirty="0"/>
          </a:p>
        </p:txBody>
      </p:sp>
    </p:spTree>
    <p:extLst>
      <p:ext uri="{BB962C8B-B14F-4D97-AF65-F5344CB8AC3E}">
        <p14:creationId xmlns:p14="http://schemas.microsoft.com/office/powerpoint/2010/main" val="11701022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9"/>
          </p:nvPr>
        </p:nvSpPr>
        <p:spPr/>
        <p:txBody>
          <a:bodyPr/>
          <a:lstStyle/>
          <a:p>
            <a:fld id="{B6238B5B-F19C-E947-A0BC-87BD7983F871}" type="slidenum">
              <a:rPr lang="en-US" smtClean="0"/>
              <a:pPr/>
              <a:t>23</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graphicFrame>
        <p:nvGraphicFramePr>
          <p:cNvPr id="9" name="Table 8">
            <a:extLst>
              <a:ext uri="{FF2B5EF4-FFF2-40B4-BE49-F238E27FC236}">
                <a16:creationId xmlns:a16="http://schemas.microsoft.com/office/drawing/2014/main" id="{A264EB55-55C2-3E29-68E6-E46075A311A4}"/>
              </a:ext>
            </a:extLst>
          </p:cNvPr>
          <p:cNvGraphicFramePr>
            <a:graphicFrameLocks noGrp="1"/>
          </p:cNvGraphicFramePr>
          <p:nvPr/>
        </p:nvGraphicFramePr>
        <p:xfrm>
          <a:off x="650109" y="2320520"/>
          <a:ext cx="7762368" cy="2225040"/>
        </p:xfrm>
        <a:graphic>
          <a:graphicData uri="http://schemas.openxmlformats.org/drawingml/2006/table">
            <a:tbl>
              <a:tblPr firstRow="1" bandRow="1">
                <a:tableStyleId>{5C22544A-7EE6-4342-B048-85BDC9FD1C3A}</a:tableStyleId>
              </a:tblPr>
              <a:tblGrid>
                <a:gridCol w="1116330">
                  <a:extLst>
                    <a:ext uri="{9D8B030D-6E8A-4147-A177-3AD203B41FA5}">
                      <a16:colId xmlns:a16="http://schemas.microsoft.com/office/drawing/2014/main" val="4279094359"/>
                    </a:ext>
                  </a:extLst>
                </a:gridCol>
                <a:gridCol w="868680">
                  <a:extLst>
                    <a:ext uri="{9D8B030D-6E8A-4147-A177-3AD203B41FA5}">
                      <a16:colId xmlns:a16="http://schemas.microsoft.com/office/drawing/2014/main" val="2128071251"/>
                    </a:ext>
                  </a:extLst>
                </a:gridCol>
                <a:gridCol w="979869">
                  <a:extLst>
                    <a:ext uri="{9D8B030D-6E8A-4147-A177-3AD203B41FA5}">
                      <a16:colId xmlns:a16="http://schemas.microsoft.com/office/drawing/2014/main" val="2189952216"/>
                    </a:ext>
                  </a:extLst>
                </a:gridCol>
                <a:gridCol w="782955">
                  <a:extLst>
                    <a:ext uri="{9D8B030D-6E8A-4147-A177-3AD203B41FA5}">
                      <a16:colId xmlns:a16="http://schemas.microsoft.com/office/drawing/2014/main" val="3696416837"/>
                    </a:ext>
                  </a:extLst>
                </a:gridCol>
                <a:gridCol w="821055">
                  <a:extLst>
                    <a:ext uri="{9D8B030D-6E8A-4147-A177-3AD203B41FA5}">
                      <a16:colId xmlns:a16="http://schemas.microsoft.com/office/drawing/2014/main" val="1985061006"/>
                    </a:ext>
                  </a:extLst>
                </a:gridCol>
                <a:gridCol w="1040130">
                  <a:extLst>
                    <a:ext uri="{9D8B030D-6E8A-4147-A177-3AD203B41FA5}">
                      <a16:colId xmlns:a16="http://schemas.microsoft.com/office/drawing/2014/main" val="3168359576"/>
                    </a:ext>
                  </a:extLst>
                </a:gridCol>
                <a:gridCol w="1046544">
                  <a:extLst>
                    <a:ext uri="{9D8B030D-6E8A-4147-A177-3AD203B41FA5}">
                      <a16:colId xmlns:a16="http://schemas.microsoft.com/office/drawing/2014/main" val="3091373613"/>
                    </a:ext>
                  </a:extLst>
                </a:gridCol>
                <a:gridCol w="1106805">
                  <a:extLst>
                    <a:ext uri="{9D8B030D-6E8A-4147-A177-3AD203B41FA5}">
                      <a16:colId xmlns:a16="http://schemas.microsoft.com/office/drawing/2014/main" val="1788152001"/>
                    </a:ext>
                  </a:extLst>
                </a:gridCol>
              </a:tblGrid>
              <a:tr h="370840">
                <a:tc>
                  <a:txBody>
                    <a:bodyPr/>
                    <a:lstStyle/>
                    <a:p>
                      <a:r>
                        <a:rPr lang="en-US" dirty="0"/>
                        <a:t>Instruction</a:t>
                      </a:r>
                    </a:p>
                  </a:txBody>
                  <a:tcPr/>
                </a:tc>
                <a:tc>
                  <a:txBody>
                    <a:bodyPr/>
                    <a:lstStyle/>
                    <a:p>
                      <a:r>
                        <a:rPr lang="en-US" dirty="0"/>
                        <a:t>Opcode</a:t>
                      </a:r>
                    </a:p>
                  </a:txBody>
                  <a:tcPr/>
                </a:tc>
                <a:tc>
                  <a:txBody>
                    <a:bodyPr/>
                    <a:lstStyle/>
                    <a:p>
                      <a:r>
                        <a:rPr lang="en-US" dirty="0" err="1"/>
                        <a:t>RegWrite</a:t>
                      </a:r>
                      <a:endParaRPr lang="en-US" dirty="0"/>
                    </a:p>
                  </a:txBody>
                  <a:tcPr/>
                </a:tc>
                <a:tc>
                  <a:txBody>
                    <a:bodyPr/>
                    <a:lstStyle/>
                    <a:p>
                      <a:r>
                        <a:rPr lang="en-US" dirty="0" err="1"/>
                        <a:t>AluSrc</a:t>
                      </a:r>
                      <a:endParaRPr lang="en-US" dirty="0"/>
                    </a:p>
                  </a:txBody>
                  <a:tcPr/>
                </a:tc>
                <a:tc>
                  <a:txBody>
                    <a:bodyPr/>
                    <a:lstStyle/>
                    <a:p>
                      <a:r>
                        <a:rPr lang="en-US" dirty="0"/>
                        <a:t>Branch</a:t>
                      </a:r>
                    </a:p>
                  </a:txBody>
                  <a:tcPr/>
                </a:tc>
                <a:tc>
                  <a:txBody>
                    <a:bodyPr/>
                    <a:lstStyle/>
                    <a:p>
                      <a:r>
                        <a:rPr lang="en-US" dirty="0" err="1"/>
                        <a:t>MemRead</a:t>
                      </a:r>
                      <a:endParaRPr lang="en-US" dirty="0"/>
                    </a:p>
                  </a:txBody>
                  <a:tcPr/>
                </a:tc>
                <a:tc>
                  <a:txBody>
                    <a:bodyPr/>
                    <a:lstStyle/>
                    <a:p>
                      <a:r>
                        <a:rPr lang="en-US" dirty="0" err="1"/>
                        <a:t>MemWrite</a:t>
                      </a:r>
                      <a:endParaRPr lang="en-US" dirty="0"/>
                    </a:p>
                  </a:txBody>
                  <a:tcPr/>
                </a:tc>
                <a:tc>
                  <a:txBody>
                    <a:bodyPr/>
                    <a:lstStyle/>
                    <a:p>
                      <a:r>
                        <a:rPr lang="en-US" dirty="0" err="1"/>
                        <a:t>MemtoReg</a:t>
                      </a:r>
                      <a:endParaRPr lang="en-US" dirty="0"/>
                    </a:p>
                  </a:txBody>
                  <a:tcPr/>
                </a:tc>
                <a:extLst>
                  <a:ext uri="{0D108BD9-81ED-4DB2-BD59-A6C34878D82A}">
                    <a16:rowId xmlns:a16="http://schemas.microsoft.com/office/drawing/2014/main" val="3128143884"/>
                  </a:ext>
                </a:extLst>
              </a:tr>
              <a:tr h="370840">
                <a:tc>
                  <a:txBody>
                    <a:bodyPr/>
                    <a:lstStyle/>
                    <a:p>
                      <a:r>
                        <a:rPr lang="en-US" dirty="0"/>
                        <a:t>R-Type</a:t>
                      </a:r>
                    </a:p>
                  </a:txBody>
                  <a:tcPr/>
                </a:tc>
                <a:tc>
                  <a:txBody>
                    <a:bodyPr/>
                    <a:lstStyle/>
                    <a:p>
                      <a:r>
                        <a:rPr lang="en-US" dirty="0"/>
                        <a:t>0110011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605621143"/>
                  </a:ext>
                </a:extLst>
              </a:tr>
              <a:tr h="370840">
                <a:tc>
                  <a:txBody>
                    <a:bodyPr/>
                    <a:lstStyle/>
                    <a:p>
                      <a:r>
                        <a:rPr lang="en-US" dirty="0"/>
                        <a:t>I-Type</a:t>
                      </a:r>
                    </a:p>
                  </a:txBody>
                  <a:tcPr/>
                </a:tc>
                <a:tc>
                  <a:txBody>
                    <a:bodyPr/>
                    <a:lstStyle/>
                    <a:p>
                      <a:r>
                        <a:rPr lang="en-US" dirty="0"/>
                        <a:t>0010011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59117133"/>
                  </a:ext>
                </a:extLst>
              </a:tr>
              <a:tr h="370840">
                <a:tc>
                  <a:txBody>
                    <a:bodyPr/>
                    <a:lstStyle/>
                    <a:p>
                      <a:r>
                        <a:rPr lang="en-US" dirty="0"/>
                        <a:t>LW</a:t>
                      </a:r>
                    </a:p>
                  </a:txBody>
                  <a:tcPr/>
                </a:tc>
                <a:tc>
                  <a:txBody>
                    <a:bodyPr/>
                    <a:lstStyle/>
                    <a:p>
                      <a:r>
                        <a:rPr lang="en-US" dirty="0"/>
                        <a:t>0000011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3037573756"/>
                  </a:ext>
                </a:extLst>
              </a:tr>
              <a:tr h="370840">
                <a:tc>
                  <a:txBody>
                    <a:bodyPr/>
                    <a:lstStyle/>
                    <a:p>
                      <a:r>
                        <a:rPr lang="en-US" dirty="0"/>
                        <a:t>SW</a:t>
                      </a:r>
                    </a:p>
                  </a:txBody>
                  <a:tcPr/>
                </a:tc>
                <a:tc>
                  <a:txBody>
                    <a:bodyPr/>
                    <a:lstStyle/>
                    <a:p>
                      <a:r>
                        <a:rPr lang="en-US" dirty="0"/>
                        <a:t>0100011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595369875"/>
                  </a:ext>
                </a:extLst>
              </a:tr>
              <a:tr h="370840">
                <a:tc>
                  <a:txBody>
                    <a:bodyPr/>
                    <a:lstStyle/>
                    <a:p>
                      <a:r>
                        <a:rPr lang="en-US" dirty="0"/>
                        <a:t>BEQ</a:t>
                      </a:r>
                    </a:p>
                  </a:txBody>
                  <a:tcPr/>
                </a:tc>
                <a:tc>
                  <a:txBody>
                    <a:bodyPr/>
                    <a:lstStyle/>
                    <a:p>
                      <a:r>
                        <a:rPr lang="en-US" dirty="0"/>
                        <a:t>1100011</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256305652"/>
                  </a:ext>
                </a:extLst>
              </a:tr>
            </a:tbl>
          </a:graphicData>
        </a:graphic>
      </p:graphicFrame>
      <p:sp>
        <p:nvSpPr>
          <p:cNvPr id="2" name="Text Placeholder 1">
            <a:extLst>
              <a:ext uri="{FF2B5EF4-FFF2-40B4-BE49-F238E27FC236}">
                <a16:creationId xmlns:a16="http://schemas.microsoft.com/office/drawing/2014/main" id="{9E16FB11-0435-BCF1-BC05-13D1EA74BE4E}"/>
              </a:ext>
            </a:extLst>
          </p:cNvPr>
          <p:cNvSpPr>
            <a:spLocks noGrp="1"/>
          </p:cNvSpPr>
          <p:nvPr>
            <p:ph type="body" sz="quarter" idx="13"/>
          </p:nvPr>
        </p:nvSpPr>
        <p:spPr>
          <a:xfrm>
            <a:off x="640077" y="925494"/>
            <a:ext cx="8157755" cy="1636345"/>
          </a:xfrm>
        </p:spPr>
        <p:txBody>
          <a:bodyPr/>
          <a:lstStyle/>
          <a:p>
            <a:pPr marL="171450" indent="-171450">
              <a:buFont typeface="Arial" panose="020B0604020202020204" pitchFamily="34" charset="0"/>
              <a:buChar char="•"/>
            </a:pPr>
            <a:r>
              <a:rPr lang="en-US" sz="1200" b="1" dirty="0"/>
              <a:t>R-Type := </a:t>
            </a:r>
            <a:r>
              <a:rPr lang="en-US" sz="1200" b="1" dirty="0" err="1"/>
              <a:t>intrs</a:t>
            </a:r>
            <a:r>
              <a:rPr lang="en-US" sz="1200" b="1" dirty="0"/>
              <a:t>[4] &amp; </a:t>
            </a:r>
            <a:r>
              <a:rPr lang="en-US" sz="1200" b="1" dirty="0" err="1"/>
              <a:t>instrs</a:t>
            </a:r>
            <a:r>
              <a:rPr lang="en-US" sz="1200" b="1" dirty="0"/>
              <a:t>[5]</a:t>
            </a:r>
          </a:p>
          <a:p>
            <a:pPr marL="171450" indent="-171450">
              <a:buFont typeface="Arial" panose="020B0604020202020204" pitchFamily="34" charset="0"/>
              <a:buChar char="•"/>
            </a:pPr>
            <a:r>
              <a:rPr lang="en-US" sz="1200" b="1" dirty="0"/>
              <a:t>I-Type := </a:t>
            </a:r>
            <a:r>
              <a:rPr lang="en-US" sz="1200" b="1" dirty="0" err="1"/>
              <a:t>intr</a:t>
            </a:r>
            <a:r>
              <a:rPr lang="en-US" sz="1200" b="1" dirty="0"/>
              <a:t>[4] &amp; ~</a:t>
            </a:r>
            <a:r>
              <a:rPr lang="en-US" sz="1200" b="1" dirty="0" err="1"/>
              <a:t>instr</a:t>
            </a:r>
            <a:r>
              <a:rPr lang="en-US" sz="1200" b="1" dirty="0"/>
              <a:t>[5]</a:t>
            </a:r>
          </a:p>
          <a:p>
            <a:pPr marL="171450" indent="-171450">
              <a:buFont typeface="Arial" panose="020B0604020202020204" pitchFamily="34" charset="0"/>
              <a:buChar char="•"/>
            </a:pPr>
            <a:r>
              <a:rPr lang="en-US" sz="1200" b="1" dirty="0"/>
              <a:t>LW := ~</a:t>
            </a:r>
            <a:r>
              <a:rPr lang="en-US" sz="1200" b="1" dirty="0" err="1"/>
              <a:t>instr</a:t>
            </a:r>
            <a:r>
              <a:rPr lang="en-US" sz="1200" b="1" dirty="0"/>
              <a:t>[4] &amp; ~</a:t>
            </a:r>
            <a:r>
              <a:rPr lang="en-US" sz="1200" b="1" dirty="0" err="1"/>
              <a:t>instr</a:t>
            </a:r>
            <a:r>
              <a:rPr lang="en-US" sz="1200" b="1" dirty="0"/>
              <a:t>[5]</a:t>
            </a:r>
          </a:p>
          <a:p>
            <a:pPr marL="171450" indent="-171450">
              <a:buFont typeface="Arial" panose="020B0604020202020204" pitchFamily="34" charset="0"/>
              <a:buChar char="•"/>
            </a:pPr>
            <a:r>
              <a:rPr lang="en-US" sz="1200" b="1" dirty="0"/>
              <a:t>SW := ?</a:t>
            </a:r>
          </a:p>
          <a:p>
            <a:pPr marL="171450" indent="-171450">
              <a:buFont typeface="Arial" panose="020B0604020202020204" pitchFamily="34" charset="0"/>
              <a:buChar char="•"/>
            </a:pPr>
            <a:r>
              <a:rPr lang="en-US" sz="1200" b="1" dirty="0"/>
              <a:t>BEQ := ?</a:t>
            </a:r>
            <a:endParaRPr lang="en-US" sz="1100" dirty="0"/>
          </a:p>
          <a:p>
            <a:endParaRPr lang="en-US" sz="1200" dirty="0"/>
          </a:p>
        </p:txBody>
      </p:sp>
    </p:spTree>
    <p:extLst>
      <p:ext uri="{BB962C8B-B14F-4D97-AF65-F5344CB8AC3E}">
        <p14:creationId xmlns:p14="http://schemas.microsoft.com/office/powerpoint/2010/main" val="7190944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9"/>
          </p:nvPr>
        </p:nvSpPr>
        <p:spPr/>
        <p:txBody>
          <a:bodyPr/>
          <a:lstStyle/>
          <a:p>
            <a:fld id="{B6238B5B-F19C-E947-A0BC-87BD7983F871}" type="slidenum">
              <a:rPr lang="en-US" smtClean="0"/>
              <a:pPr/>
              <a:t>24</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sp>
        <p:nvSpPr>
          <p:cNvPr id="2" name="Text Placeholder 1">
            <a:extLst>
              <a:ext uri="{FF2B5EF4-FFF2-40B4-BE49-F238E27FC236}">
                <a16:creationId xmlns:a16="http://schemas.microsoft.com/office/drawing/2014/main" id="{9E16FB11-0435-BCF1-BC05-13D1EA74BE4E}"/>
              </a:ext>
            </a:extLst>
          </p:cNvPr>
          <p:cNvSpPr>
            <a:spLocks noGrp="1"/>
          </p:cNvSpPr>
          <p:nvPr>
            <p:ph type="body" sz="quarter" idx="13"/>
          </p:nvPr>
        </p:nvSpPr>
        <p:spPr>
          <a:xfrm>
            <a:off x="640077" y="1062397"/>
            <a:ext cx="8157755" cy="2410916"/>
          </a:xfrm>
        </p:spPr>
        <p:txBody>
          <a:bodyPr/>
          <a:lstStyle/>
          <a:p>
            <a:r>
              <a:rPr lang="en-US" b="1" dirty="0" err="1"/>
              <a:t>ALUOp</a:t>
            </a:r>
            <a:r>
              <a:rPr lang="en-US" b="1" dirty="0"/>
              <a:t>?</a:t>
            </a:r>
          </a:p>
          <a:p>
            <a:r>
              <a:rPr lang="en-US" b="1" dirty="0"/>
              <a:t>Only 4 operations:</a:t>
            </a:r>
          </a:p>
          <a:p>
            <a:pPr marL="342900" indent="-342900">
              <a:buFont typeface="Arial" panose="020B0604020202020204" pitchFamily="34" charset="0"/>
              <a:buChar char="•"/>
            </a:pPr>
            <a:r>
              <a:rPr lang="en-US" dirty="0"/>
              <a:t>AND</a:t>
            </a:r>
          </a:p>
          <a:p>
            <a:pPr marL="342900" indent="-342900">
              <a:buFont typeface="Arial" panose="020B0604020202020204" pitchFamily="34" charset="0"/>
              <a:buChar char="•"/>
            </a:pPr>
            <a:r>
              <a:rPr lang="en-US" dirty="0"/>
              <a:t>OR</a:t>
            </a:r>
          </a:p>
          <a:p>
            <a:pPr marL="342900" indent="-342900">
              <a:buFont typeface="Arial" panose="020B0604020202020204" pitchFamily="34" charset="0"/>
              <a:buChar char="•"/>
            </a:pPr>
            <a:r>
              <a:rPr lang="en-US" dirty="0"/>
              <a:t>ADD</a:t>
            </a:r>
          </a:p>
          <a:p>
            <a:pPr marL="342900" indent="-342900">
              <a:buFont typeface="Arial" panose="020B0604020202020204" pitchFamily="34" charset="0"/>
              <a:buChar char="•"/>
            </a:pPr>
            <a:r>
              <a:rPr lang="en-US" dirty="0"/>
              <a:t>SUB</a:t>
            </a:r>
          </a:p>
          <a:p>
            <a:r>
              <a:rPr lang="en-US" b="1" dirty="0"/>
              <a:t>BEQ := (rs1 – rs2)</a:t>
            </a:r>
          </a:p>
          <a:p>
            <a:endParaRPr lang="en-US" sz="1200" dirty="0"/>
          </a:p>
        </p:txBody>
      </p:sp>
      <p:graphicFrame>
        <p:nvGraphicFramePr>
          <p:cNvPr id="6" name="Table 5">
            <a:extLst>
              <a:ext uri="{FF2B5EF4-FFF2-40B4-BE49-F238E27FC236}">
                <a16:creationId xmlns:a16="http://schemas.microsoft.com/office/drawing/2014/main" id="{D42EE994-47ED-F8B6-95EE-541CFAB37978}"/>
              </a:ext>
            </a:extLst>
          </p:cNvPr>
          <p:cNvGraphicFramePr>
            <a:graphicFrameLocks noGrp="1"/>
          </p:cNvGraphicFramePr>
          <p:nvPr>
            <p:extLst>
              <p:ext uri="{D42A27DB-BD31-4B8C-83A1-F6EECF244321}">
                <p14:modId xmlns:p14="http://schemas.microsoft.com/office/powerpoint/2010/main" val="3702505106"/>
              </p:ext>
            </p:extLst>
          </p:nvPr>
        </p:nvGraphicFramePr>
        <p:xfrm>
          <a:off x="3057972" y="1029417"/>
          <a:ext cx="5354505" cy="3676013"/>
        </p:xfrm>
        <a:graphic>
          <a:graphicData uri="http://schemas.openxmlformats.org/drawingml/2006/table">
            <a:tbl>
              <a:tblPr firstRow="1" bandRow="1">
                <a:tableStyleId>{5C22544A-7EE6-4342-B048-85BDC9FD1C3A}</a:tableStyleId>
              </a:tblPr>
              <a:tblGrid>
                <a:gridCol w="941705">
                  <a:extLst>
                    <a:ext uri="{9D8B030D-6E8A-4147-A177-3AD203B41FA5}">
                      <a16:colId xmlns:a16="http://schemas.microsoft.com/office/drawing/2014/main" val="1763694219"/>
                    </a:ext>
                  </a:extLst>
                </a:gridCol>
                <a:gridCol w="884555">
                  <a:extLst>
                    <a:ext uri="{9D8B030D-6E8A-4147-A177-3AD203B41FA5}">
                      <a16:colId xmlns:a16="http://schemas.microsoft.com/office/drawing/2014/main" val="3020760415"/>
                    </a:ext>
                  </a:extLst>
                </a:gridCol>
                <a:gridCol w="922205">
                  <a:extLst>
                    <a:ext uri="{9D8B030D-6E8A-4147-A177-3AD203B41FA5}">
                      <a16:colId xmlns:a16="http://schemas.microsoft.com/office/drawing/2014/main" val="3839532432"/>
                    </a:ext>
                  </a:extLst>
                </a:gridCol>
                <a:gridCol w="897255">
                  <a:extLst>
                    <a:ext uri="{9D8B030D-6E8A-4147-A177-3AD203B41FA5}">
                      <a16:colId xmlns:a16="http://schemas.microsoft.com/office/drawing/2014/main" val="868360540"/>
                    </a:ext>
                  </a:extLst>
                </a:gridCol>
                <a:gridCol w="840105">
                  <a:extLst>
                    <a:ext uri="{9D8B030D-6E8A-4147-A177-3AD203B41FA5}">
                      <a16:colId xmlns:a16="http://schemas.microsoft.com/office/drawing/2014/main" val="2061998545"/>
                    </a:ext>
                  </a:extLst>
                </a:gridCol>
                <a:gridCol w="868680">
                  <a:extLst>
                    <a:ext uri="{9D8B030D-6E8A-4147-A177-3AD203B41FA5}">
                      <a16:colId xmlns:a16="http://schemas.microsoft.com/office/drawing/2014/main" val="1361780124"/>
                    </a:ext>
                  </a:extLst>
                </a:gridCol>
              </a:tblGrid>
              <a:tr h="334183">
                <a:tc>
                  <a:txBody>
                    <a:bodyPr/>
                    <a:lstStyle/>
                    <a:p>
                      <a:r>
                        <a:rPr lang="en-US" sz="1100" dirty="0"/>
                        <a:t>Instruction</a:t>
                      </a:r>
                    </a:p>
                  </a:txBody>
                  <a:tcPr/>
                </a:tc>
                <a:tc>
                  <a:txBody>
                    <a:bodyPr/>
                    <a:lstStyle/>
                    <a:p>
                      <a:r>
                        <a:rPr lang="en-US" dirty="0"/>
                        <a:t>Opcode</a:t>
                      </a:r>
                    </a:p>
                  </a:txBody>
                  <a:tcPr/>
                </a:tc>
                <a:tc>
                  <a:txBody>
                    <a:bodyPr/>
                    <a:lstStyle/>
                    <a:p>
                      <a:r>
                        <a:rPr lang="en-US" dirty="0"/>
                        <a:t>Func3</a:t>
                      </a:r>
                    </a:p>
                  </a:txBody>
                  <a:tcPr/>
                </a:tc>
                <a:tc>
                  <a:txBody>
                    <a:bodyPr/>
                    <a:lstStyle/>
                    <a:p>
                      <a:r>
                        <a:rPr lang="en-US" dirty="0"/>
                        <a:t>Func7</a:t>
                      </a:r>
                    </a:p>
                  </a:txBody>
                  <a:tcPr/>
                </a:tc>
                <a:tc>
                  <a:txBody>
                    <a:bodyPr/>
                    <a:lstStyle/>
                    <a:p>
                      <a:r>
                        <a:rPr lang="en-US" dirty="0"/>
                        <a:t>ALU </a:t>
                      </a:r>
                      <a:r>
                        <a:rPr lang="en-US" dirty="0" err="1"/>
                        <a:t>Fn</a:t>
                      </a:r>
                      <a:endParaRPr lang="en-US" dirty="0"/>
                    </a:p>
                  </a:txBody>
                  <a:tcPr/>
                </a:tc>
                <a:tc>
                  <a:txBody>
                    <a:bodyPr/>
                    <a:lstStyle/>
                    <a:p>
                      <a:r>
                        <a:rPr lang="en-US" dirty="0"/>
                        <a:t>ALU Op</a:t>
                      </a:r>
                    </a:p>
                  </a:txBody>
                  <a:tcPr/>
                </a:tc>
                <a:extLst>
                  <a:ext uri="{0D108BD9-81ED-4DB2-BD59-A6C34878D82A}">
                    <a16:rowId xmlns:a16="http://schemas.microsoft.com/office/drawing/2014/main" val="31185872"/>
                  </a:ext>
                </a:extLst>
              </a:tr>
              <a:tr h="334183">
                <a:tc>
                  <a:txBody>
                    <a:bodyPr/>
                    <a:lstStyle/>
                    <a:p>
                      <a:r>
                        <a:rPr lang="en-US" dirty="0"/>
                        <a:t>AND</a:t>
                      </a:r>
                    </a:p>
                  </a:txBody>
                  <a:tcPr/>
                </a:tc>
                <a:tc>
                  <a:txBody>
                    <a:bodyPr/>
                    <a:lstStyle/>
                    <a:p>
                      <a:r>
                        <a:rPr lang="en-US" dirty="0"/>
                        <a:t>0110011</a:t>
                      </a:r>
                    </a:p>
                  </a:txBody>
                  <a:tcPr/>
                </a:tc>
                <a:tc>
                  <a:txBody>
                    <a:bodyPr/>
                    <a:lstStyle/>
                    <a:p>
                      <a:r>
                        <a:rPr lang="en-US" dirty="0"/>
                        <a:t>000</a:t>
                      </a:r>
                    </a:p>
                  </a:txBody>
                  <a:tcPr/>
                </a:tc>
                <a:tc>
                  <a:txBody>
                    <a:bodyPr/>
                    <a:lstStyle/>
                    <a:p>
                      <a:r>
                        <a:rPr lang="en-US" dirty="0"/>
                        <a:t>0000000</a:t>
                      </a:r>
                    </a:p>
                  </a:txBody>
                  <a:tcPr/>
                </a:tc>
                <a:tc>
                  <a:txBody>
                    <a:bodyPr/>
                    <a:lstStyle/>
                    <a:p>
                      <a:r>
                        <a:rPr lang="en-US" dirty="0"/>
                        <a:t>ADD</a:t>
                      </a:r>
                    </a:p>
                  </a:txBody>
                  <a:tcPr/>
                </a:tc>
                <a:tc>
                  <a:txBody>
                    <a:bodyPr/>
                    <a:lstStyle/>
                    <a:p>
                      <a:r>
                        <a:rPr lang="en-US" dirty="0"/>
                        <a:t>10</a:t>
                      </a:r>
                    </a:p>
                  </a:txBody>
                  <a:tcPr/>
                </a:tc>
                <a:extLst>
                  <a:ext uri="{0D108BD9-81ED-4DB2-BD59-A6C34878D82A}">
                    <a16:rowId xmlns:a16="http://schemas.microsoft.com/office/drawing/2014/main" val="1153656996"/>
                  </a:ext>
                </a:extLst>
              </a:tr>
              <a:tr h="334183">
                <a:tc>
                  <a:txBody>
                    <a:bodyPr/>
                    <a:lstStyle/>
                    <a:p>
                      <a:r>
                        <a:rPr lang="en-US" dirty="0"/>
                        <a:t>SUB</a:t>
                      </a:r>
                    </a:p>
                  </a:txBody>
                  <a:tcPr/>
                </a:tc>
                <a:tc>
                  <a:txBody>
                    <a:bodyPr/>
                    <a:lstStyle/>
                    <a:p>
                      <a:r>
                        <a:rPr lang="en-US" dirty="0"/>
                        <a:t>0110011</a:t>
                      </a:r>
                    </a:p>
                  </a:txBody>
                  <a:tcPr/>
                </a:tc>
                <a:tc>
                  <a:txBody>
                    <a:bodyPr/>
                    <a:lstStyle/>
                    <a:p>
                      <a:r>
                        <a:rPr lang="en-US" dirty="0"/>
                        <a:t>000</a:t>
                      </a:r>
                    </a:p>
                  </a:txBody>
                  <a:tcPr/>
                </a:tc>
                <a:tc>
                  <a:txBody>
                    <a:bodyPr/>
                    <a:lstStyle/>
                    <a:p>
                      <a:r>
                        <a:rPr lang="en-US" dirty="0"/>
                        <a:t>0100000</a:t>
                      </a:r>
                    </a:p>
                  </a:txBody>
                  <a:tcPr/>
                </a:tc>
                <a:tc>
                  <a:txBody>
                    <a:bodyPr/>
                    <a:lstStyle/>
                    <a:p>
                      <a:r>
                        <a:rPr lang="en-US" dirty="0"/>
                        <a:t>SUB</a:t>
                      </a:r>
                    </a:p>
                  </a:txBody>
                  <a:tcPr/>
                </a:tc>
                <a:tc>
                  <a:txBody>
                    <a:bodyPr/>
                    <a:lstStyle/>
                    <a:p>
                      <a:r>
                        <a:rPr lang="en-US" dirty="0"/>
                        <a:t>11</a:t>
                      </a:r>
                    </a:p>
                  </a:txBody>
                  <a:tcPr/>
                </a:tc>
                <a:extLst>
                  <a:ext uri="{0D108BD9-81ED-4DB2-BD59-A6C34878D82A}">
                    <a16:rowId xmlns:a16="http://schemas.microsoft.com/office/drawing/2014/main" val="2182766545"/>
                  </a:ext>
                </a:extLst>
              </a:tr>
              <a:tr h="334183">
                <a:tc>
                  <a:txBody>
                    <a:bodyPr/>
                    <a:lstStyle/>
                    <a:p>
                      <a:r>
                        <a:rPr lang="en-US" dirty="0"/>
                        <a:t>OR</a:t>
                      </a:r>
                    </a:p>
                  </a:txBody>
                  <a:tcPr/>
                </a:tc>
                <a:tc>
                  <a:txBody>
                    <a:bodyPr/>
                    <a:lstStyle/>
                    <a:p>
                      <a:r>
                        <a:rPr lang="en-US" dirty="0"/>
                        <a:t>0110011</a:t>
                      </a:r>
                    </a:p>
                  </a:txBody>
                  <a:tcPr/>
                </a:tc>
                <a:tc>
                  <a:txBody>
                    <a:bodyPr/>
                    <a:lstStyle/>
                    <a:p>
                      <a:r>
                        <a:rPr lang="en-US" dirty="0"/>
                        <a:t>110</a:t>
                      </a:r>
                    </a:p>
                  </a:txBody>
                  <a:tcPr/>
                </a:tc>
                <a:tc>
                  <a:txBody>
                    <a:bodyPr/>
                    <a:lstStyle/>
                    <a:p>
                      <a:r>
                        <a:rPr lang="en-US" dirty="0"/>
                        <a:t>0000000</a:t>
                      </a:r>
                    </a:p>
                  </a:txBody>
                  <a:tcPr/>
                </a:tc>
                <a:tc>
                  <a:txBody>
                    <a:bodyPr/>
                    <a:lstStyle/>
                    <a:p>
                      <a:r>
                        <a:rPr lang="en-US" dirty="0"/>
                        <a:t>OR</a:t>
                      </a:r>
                    </a:p>
                  </a:txBody>
                  <a:tcPr/>
                </a:tc>
                <a:tc>
                  <a:txBody>
                    <a:bodyPr/>
                    <a:lstStyle/>
                    <a:p>
                      <a:r>
                        <a:rPr lang="en-US" dirty="0"/>
                        <a:t>01</a:t>
                      </a:r>
                    </a:p>
                  </a:txBody>
                  <a:tcPr/>
                </a:tc>
                <a:extLst>
                  <a:ext uri="{0D108BD9-81ED-4DB2-BD59-A6C34878D82A}">
                    <a16:rowId xmlns:a16="http://schemas.microsoft.com/office/drawing/2014/main" val="3301303642"/>
                  </a:ext>
                </a:extLst>
              </a:tr>
              <a:tr h="334183">
                <a:tc>
                  <a:txBody>
                    <a:bodyPr/>
                    <a:lstStyle/>
                    <a:p>
                      <a:r>
                        <a:rPr lang="en-US" dirty="0"/>
                        <a:t>AND</a:t>
                      </a:r>
                    </a:p>
                  </a:txBody>
                  <a:tcPr/>
                </a:tc>
                <a:tc>
                  <a:txBody>
                    <a:bodyPr/>
                    <a:lstStyle/>
                    <a:p>
                      <a:r>
                        <a:rPr lang="en-US" dirty="0"/>
                        <a:t>0110011</a:t>
                      </a:r>
                    </a:p>
                  </a:txBody>
                  <a:tcPr/>
                </a:tc>
                <a:tc>
                  <a:txBody>
                    <a:bodyPr/>
                    <a:lstStyle/>
                    <a:p>
                      <a:r>
                        <a:rPr lang="en-US" dirty="0"/>
                        <a:t>111</a:t>
                      </a:r>
                    </a:p>
                  </a:txBody>
                  <a:tcPr/>
                </a:tc>
                <a:tc>
                  <a:txBody>
                    <a:bodyPr/>
                    <a:lstStyle/>
                    <a:p>
                      <a:r>
                        <a:rPr lang="en-US" dirty="0"/>
                        <a:t>0000000</a:t>
                      </a:r>
                    </a:p>
                  </a:txBody>
                  <a:tcPr/>
                </a:tc>
                <a:tc>
                  <a:txBody>
                    <a:bodyPr/>
                    <a:lstStyle/>
                    <a:p>
                      <a:r>
                        <a:rPr lang="en-US" dirty="0"/>
                        <a:t>AND</a:t>
                      </a:r>
                    </a:p>
                  </a:txBody>
                  <a:tcPr/>
                </a:tc>
                <a:tc>
                  <a:txBody>
                    <a:bodyPr/>
                    <a:lstStyle/>
                    <a:p>
                      <a:r>
                        <a:rPr lang="en-US" dirty="0"/>
                        <a:t>00</a:t>
                      </a:r>
                    </a:p>
                  </a:txBody>
                  <a:tcPr/>
                </a:tc>
                <a:extLst>
                  <a:ext uri="{0D108BD9-81ED-4DB2-BD59-A6C34878D82A}">
                    <a16:rowId xmlns:a16="http://schemas.microsoft.com/office/drawing/2014/main" val="1643586882"/>
                  </a:ext>
                </a:extLst>
              </a:tr>
              <a:tr h="334183">
                <a:tc>
                  <a:txBody>
                    <a:bodyPr/>
                    <a:lstStyle/>
                    <a:p>
                      <a:r>
                        <a:rPr lang="en-US" dirty="0"/>
                        <a:t>ADDI</a:t>
                      </a:r>
                    </a:p>
                  </a:txBody>
                  <a:tcPr/>
                </a:tc>
                <a:tc>
                  <a:txBody>
                    <a:bodyPr/>
                    <a:lstStyle/>
                    <a:p>
                      <a:r>
                        <a:rPr lang="en-US" dirty="0"/>
                        <a:t>0010011</a:t>
                      </a:r>
                    </a:p>
                  </a:txBody>
                  <a:tcPr/>
                </a:tc>
                <a:tc>
                  <a:txBody>
                    <a:bodyPr/>
                    <a:lstStyle/>
                    <a:p>
                      <a:r>
                        <a:rPr lang="en-US" dirty="0"/>
                        <a:t>000</a:t>
                      </a:r>
                    </a:p>
                  </a:txBody>
                  <a:tcPr/>
                </a:tc>
                <a:tc>
                  <a:txBody>
                    <a:bodyPr/>
                    <a:lstStyle/>
                    <a:p>
                      <a:r>
                        <a:rPr lang="en-US" dirty="0" err="1"/>
                        <a:t>xxxxxxx</a:t>
                      </a:r>
                      <a:endParaRPr lang="en-US" dirty="0"/>
                    </a:p>
                  </a:txBody>
                  <a:tcPr/>
                </a:tc>
                <a:tc>
                  <a:txBody>
                    <a:bodyPr/>
                    <a:lstStyle/>
                    <a:p>
                      <a:r>
                        <a:rPr lang="en-US" dirty="0"/>
                        <a:t>ADD</a:t>
                      </a:r>
                    </a:p>
                  </a:txBody>
                  <a:tcPr/>
                </a:tc>
                <a:tc>
                  <a:txBody>
                    <a:bodyPr/>
                    <a:lstStyle/>
                    <a:p>
                      <a:r>
                        <a:rPr lang="en-US" dirty="0"/>
                        <a:t>10</a:t>
                      </a:r>
                    </a:p>
                  </a:txBody>
                  <a:tcPr/>
                </a:tc>
                <a:extLst>
                  <a:ext uri="{0D108BD9-81ED-4DB2-BD59-A6C34878D82A}">
                    <a16:rowId xmlns:a16="http://schemas.microsoft.com/office/drawing/2014/main" val="571452619"/>
                  </a:ext>
                </a:extLst>
              </a:tr>
              <a:tr h="334183">
                <a:tc>
                  <a:txBody>
                    <a:bodyPr/>
                    <a:lstStyle/>
                    <a:p>
                      <a:r>
                        <a:rPr lang="en-US" dirty="0"/>
                        <a:t>ORI</a:t>
                      </a:r>
                    </a:p>
                  </a:txBody>
                  <a:tcPr/>
                </a:tc>
                <a:tc>
                  <a:txBody>
                    <a:bodyPr/>
                    <a:lstStyle/>
                    <a:p>
                      <a:r>
                        <a:rPr lang="en-US" dirty="0"/>
                        <a:t>0010011</a:t>
                      </a:r>
                    </a:p>
                  </a:txBody>
                  <a:tcPr/>
                </a:tc>
                <a:tc>
                  <a:txBody>
                    <a:bodyPr/>
                    <a:lstStyle/>
                    <a:p>
                      <a:r>
                        <a:rPr lang="en-US" dirty="0"/>
                        <a:t>110</a:t>
                      </a:r>
                    </a:p>
                  </a:txBody>
                  <a:tcPr/>
                </a:tc>
                <a:tc>
                  <a:txBody>
                    <a:bodyPr/>
                    <a:lstStyle/>
                    <a:p>
                      <a:r>
                        <a:rPr lang="en-US" dirty="0" err="1"/>
                        <a:t>xxxxxxx</a:t>
                      </a:r>
                      <a:endParaRPr lang="en-US" dirty="0"/>
                    </a:p>
                  </a:txBody>
                  <a:tcPr/>
                </a:tc>
                <a:tc>
                  <a:txBody>
                    <a:bodyPr/>
                    <a:lstStyle/>
                    <a:p>
                      <a:r>
                        <a:rPr lang="en-US" dirty="0"/>
                        <a:t>OR</a:t>
                      </a:r>
                    </a:p>
                  </a:txBody>
                  <a:tcPr/>
                </a:tc>
                <a:tc>
                  <a:txBody>
                    <a:bodyPr/>
                    <a:lstStyle/>
                    <a:p>
                      <a:r>
                        <a:rPr lang="en-US" dirty="0"/>
                        <a:t>01</a:t>
                      </a:r>
                    </a:p>
                  </a:txBody>
                  <a:tcPr/>
                </a:tc>
                <a:extLst>
                  <a:ext uri="{0D108BD9-81ED-4DB2-BD59-A6C34878D82A}">
                    <a16:rowId xmlns:a16="http://schemas.microsoft.com/office/drawing/2014/main" val="743051029"/>
                  </a:ext>
                </a:extLst>
              </a:tr>
              <a:tr h="334183">
                <a:tc>
                  <a:txBody>
                    <a:bodyPr/>
                    <a:lstStyle/>
                    <a:p>
                      <a:r>
                        <a:rPr lang="en-US" dirty="0"/>
                        <a:t>ANDI</a:t>
                      </a:r>
                    </a:p>
                  </a:txBody>
                  <a:tcPr/>
                </a:tc>
                <a:tc>
                  <a:txBody>
                    <a:bodyPr/>
                    <a:lstStyle/>
                    <a:p>
                      <a:r>
                        <a:rPr lang="en-US" dirty="0"/>
                        <a:t>0010011</a:t>
                      </a:r>
                    </a:p>
                  </a:txBody>
                  <a:tcPr/>
                </a:tc>
                <a:tc>
                  <a:txBody>
                    <a:bodyPr/>
                    <a:lstStyle/>
                    <a:p>
                      <a:r>
                        <a:rPr lang="en-US" dirty="0"/>
                        <a:t>111</a:t>
                      </a:r>
                    </a:p>
                  </a:txBody>
                  <a:tcPr/>
                </a:tc>
                <a:tc>
                  <a:txBody>
                    <a:bodyPr/>
                    <a:lstStyle/>
                    <a:p>
                      <a:r>
                        <a:rPr lang="en-US" dirty="0" err="1"/>
                        <a:t>xxxxxxx</a:t>
                      </a:r>
                      <a:endParaRPr lang="en-US" dirty="0"/>
                    </a:p>
                  </a:txBody>
                  <a:tcPr/>
                </a:tc>
                <a:tc>
                  <a:txBody>
                    <a:bodyPr/>
                    <a:lstStyle/>
                    <a:p>
                      <a:r>
                        <a:rPr lang="en-US" dirty="0"/>
                        <a:t>AND</a:t>
                      </a:r>
                    </a:p>
                  </a:txBody>
                  <a:tcPr/>
                </a:tc>
                <a:tc>
                  <a:txBody>
                    <a:bodyPr/>
                    <a:lstStyle/>
                    <a:p>
                      <a:r>
                        <a:rPr lang="en-US" dirty="0"/>
                        <a:t>00</a:t>
                      </a:r>
                    </a:p>
                  </a:txBody>
                  <a:tcPr/>
                </a:tc>
                <a:extLst>
                  <a:ext uri="{0D108BD9-81ED-4DB2-BD59-A6C34878D82A}">
                    <a16:rowId xmlns:a16="http://schemas.microsoft.com/office/drawing/2014/main" val="666344650"/>
                  </a:ext>
                </a:extLst>
              </a:tr>
              <a:tr h="334183">
                <a:tc>
                  <a:txBody>
                    <a:bodyPr/>
                    <a:lstStyle/>
                    <a:p>
                      <a:r>
                        <a:rPr lang="en-US" dirty="0"/>
                        <a:t>LW</a:t>
                      </a:r>
                    </a:p>
                  </a:txBody>
                  <a:tcPr/>
                </a:tc>
                <a:tc>
                  <a:txBody>
                    <a:bodyPr/>
                    <a:lstStyle/>
                    <a:p>
                      <a:r>
                        <a:rPr lang="en-US" dirty="0"/>
                        <a:t>0000011</a:t>
                      </a:r>
                    </a:p>
                  </a:txBody>
                  <a:tcPr/>
                </a:tc>
                <a:tc>
                  <a:txBody>
                    <a:bodyPr/>
                    <a:lstStyle/>
                    <a:p>
                      <a:r>
                        <a:rPr lang="en-US" dirty="0"/>
                        <a:t>010</a:t>
                      </a:r>
                    </a:p>
                  </a:txBody>
                  <a:tcPr/>
                </a:tc>
                <a:tc>
                  <a:txBody>
                    <a:bodyPr/>
                    <a:lstStyle/>
                    <a:p>
                      <a:r>
                        <a:rPr lang="en-US" dirty="0" err="1"/>
                        <a:t>xxxxxxx</a:t>
                      </a:r>
                      <a:endParaRPr lang="en-US" dirty="0"/>
                    </a:p>
                  </a:txBody>
                  <a:tcPr/>
                </a:tc>
                <a:tc>
                  <a:txBody>
                    <a:bodyPr/>
                    <a:lstStyle/>
                    <a:p>
                      <a:r>
                        <a:rPr lang="en-US" dirty="0"/>
                        <a:t>ADD</a:t>
                      </a:r>
                    </a:p>
                  </a:txBody>
                  <a:tcPr/>
                </a:tc>
                <a:tc>
                  <a:txBody>
                    <a:bodyPr/>
                    <a:lstStyle/>
                    <a:p>
                      <a:r>
                        <a:rPr lang="en-US" dirty="0"/>
                        <a:t>10</a:t>
                      </a:r>
                    </a:p>
                  </a:txBody>
                  <a:tcPr/>
                </a:tc>
                <a:extLst>
                  <a:ext uri="{0D108BD9-81ED-4DB2-BD59-A6C34878D82A}">
                    <a16:rowId xmlns:a16="http://schemas.microsoft.com/office/drawing/2014/main" val="2427946432"/>
                  </a:ext>
                </a:extLst>
              </a:tr>
              <a:tr h="334183">
                <a:tc>
                  <a:txBody>
                    <a:bodyPr/>
                    <a:lstStyle/>
                    <a:p>
                      <a:r>
                        <a:rPr lang="en-US" dirty="0"/>
                        <a:t>SW</a:t>
                      </a:r>
                    </a:p>
                  </a:txBody>
                  <a:tcPr/>
                </a:tc>
                <a:tc>
                  <a:txBody>
                    <a:bodyPr/>
                    <a:lstStyle/>
                    <a:p>
                      <a:r>
                        <a:rPr lang="en-US" dirty="0"/>
                        <a:t>0100011</a:t>
                      </a:r>
                    </a:p>
                  </a:txBody>
                  <a:tcPr/>
                </a:tc>
                <a:tc>
                  <a:txBody>
                    <a:bodyPr/>
                    <a:lstStyle/>
                    <a:p>
                      <a:r>
                        <a:rPr lang="en-US" dirty="0"/>
                        <a:t>010</a:t>
                      </a:r>
                    </a:p>
                  </a:txBody>
                  <a:tcPr/>
                </a:tc>
                <a:tc>
                  <a:txBody>
                    <a:bodyPr/>
                    <a:lstStyle/>
                    <a:p>
                      <a:r>
                        <a:rPr lang="en-US" dirty="0" err="1"/>
                        <a:t>xxxxxxx</a:t>
                      </a:r>
                      <a:endParaRPr lang="en-US" dirty="0"/>
                    </a:p>
                  </a:txBody>
                  <a:tcPr/>
                </a:tc>
                <a:tc>
                  <a:txBody>
                    <a:bodyPr/>
                    <a:lstStyle/>
                    <a:p>
                      <a:r>
                        <a:rPr lang="en-US" dirty="0"/>
                        <a:t>ADD</a:t>
                      </a:r>
                    </a:p>
                  </a:txBody>
                  <a:tcPr/>
                </a:tc>
                <a:tc>
                  <a:txBody>
                    <a:bodyPr/>
                    <a:lstStyle/>
                    <a:p>
                      <a:r>
                        <a:rPr lang="en-US" dirty="0"/>
                        <a:t>10</a:t>
                      </a:r>
                    </a:p>
                  </a:txBody>
                  <a:tcPr/>
                </a:tc>
                <a:extLst>
                  <a:ext uri="{0D108BD9-81ED-4DB2-BD59-A6C34878D82A}">
                    <a16:rowId xmlns:a16="http://schemas.microsoft.com/office/drawing/2014/main" val="4278512120"/>
                  </a:ext>
                </a:extLst>
              </a:tr>
              <a:tr h="334183">
                <a:tc>
                  <a:txBody>
                    <a:bodyPr/>
                    <a:lstStyle/>
                    <a:p>
                      <a:r>
                        <a:rPr lang="en-US" dirty="0"/>
                        <a:t>BEQ</a:t>
                      </a:r>
                    </a:p>
                  </a:txBody>
                  <a:tcPr/>
                </a:tc>
                <a:tc>
                  <a:txBody>
                    <a:bodyPr/>
                    <a:lstStyle/>
                    <a:p>
                      <a:r>
                        <a:rPr lang="en-US" dirty="0"/>
                        <a:t>1100011</a:t>
                      </a:r>
                    </a:p>
                  </a:txBody>
                  <a:tcPr/>
                </a:tc>
                <a:tc>
                  <a:txBody>
                    <a:bodyPr/>
                    <a:lstStyle/>
                    <a:p>
                      <a:r>
                        <a:rPr lang="en-US" dirty="0"/>
                        <a:t>000</a:t>
                      </a:r>
                    </a:p>
                  </a:txBody>
                  <a:tcPr/>
                </a:tc>
                <a:tc>
                  <a:txBody>
                    <a:bodyPr/>
                    <a:lstStyle/>
                    <a:p>
                      <a:r>
                        <a:rPr lang="en-US" dirty="0" err="1"/>
                        <a:t>xxxxxxx</a:t>
                      </a:r>
                      <a:endParaRPr lang="en-US" dirty="0"/>
                    </a:p>
                  </a:txBody>
                  <a:tcPr/>
                </a:tc>
                <a:tc>
                  <a:txBody>
                    <a:bodyPr/>
                    <a:lstStyle/>
                    <a:p>
                      <a:r>
                        <a:rPr lang="en-US" dirty="0"/>
                        <a:t>SUB</a:t>
                      </a:r>
                    </a:p>
                  </a:txBody>
                  <a:tcPr/>
                </a:tc>
                <a:tc>
                  <a:txBody>
                    <a:bodyPr/>
                    <a:lstStyle/>
                    <a:p>
                      <a:r>
                        <a:rPr lang="en-US" dirty="0"/>
                        <a:t>11</a:t>
                      </a:r>
                    </a:p>
                  </a:txBody>
                  <a:tcPr/>
                </a:tc>
                <a:extLst>
                  <a:ext uri="{0D108BD9-81ED-4DB2-BD59-A6C34878D82A}">
                    <a16:rowId xmlns:a16="http://schemas.microsoft.com/office/drawing/2014/main" val="2202510911"/>
                  </a:ext>
                </a:extLst>
              </a:tr>
            </a:tbl>
          </a:graphicData>
        </a:graphic>
      </p:graphicFrame>
    </p:spTree>
    <p:extLst>
      <p:ext uri="{BB962C8B-B14F-4D97-AF65-F5344CB8AC3E}">
        <p14:creationId xmlns:p14="http://schemas.microsoft.com/office/powerpoint/2010/main" val="36837729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4171950" y="1059309"/>
            <a:ext cx="4514510" cy="3562613"/>
          </a:xfrm>
          <a:prstGeom prst="rect">
            <a:avLst/>
          </a:prstGeom>
        </p:spPr>
      </p:pic>
      <p:sp>
        <p:nvSpPr>
          <p:cNvPr id="2" name="Text Placeholder 1"/>
          <p:cNvSpPr>
            <a:spLocks noGrp="1"/>
          </p:cNvSpPr>
          <p:nvPr>
            <p:ph type="body" sz="quarter" idx="13"/>
          </p:nvPr>
        </p:nvSpPr>
        <p:spPr>
          <a:xfrm>
            <a:off x="447399" y="987736"/>
            <a:ext cx="2912803" cy="2777171"/>
          </a:xfrm>
        </p:spPr>
        <p:txBody>
          <a:bodyPr/>
          <a:lstStyle/>
          <a:p>
            <a:r>
              <a:rPr lang="en-US" b="1" dirty="0"/>
              <a:t>Single-cycle Processor:</a:t>
            </a:r>
          </a:p>
          <a:p>
            <a:pPr marL="342900" indent="-342900">
              <a:buFont typeface="Arial" panose="020B0604020202020204" pitchFamily="34" charset="0"/>
              <a:buChar char="•"/>
            </a:pPr>
            <a:r>
              <a:rPr lang="en-US" dirty="0"/>
              <a:t>Cycle I</a:t>
            </a:r>
          </a:p>
          <a:p>
            <a:pPr marL="790956" lvl="1" indent="-342900"/>
            <a:r>
              <a:rPr lang="en-US" sz="1200" dirty="0"/>
              <a:t>Instruction memory read</a:t>
            </a:r>
          </a:p>
          <a:p>
            <a:pPr marL="790956" lvl="1" indent="-342900"/>
            <a:r>
              <a:rPr lang="en-US" sz="1200" dirty="0"/>
              <a:t>Control Units produce output</a:t>
            </a:r>
          </a:p>
          <a:p>
            <a:pPr marL="790956" lvl="1" indent="-342900"/>
            <a:r>
              <a:rPr lang="en-US" sz="1200" dirty="0"/>
              <a:t>ALU produces output</a:t>
            </a:r>
          </a:p>
          <a:p>
            <a:pPr marL="790956" lvl="1" indent="-342900"/>
            <a:r>
              <a:rPr lang="en-US" sz="1200" dirty="0"/>
              <a:t>Data memory read</a:t>
            </a:r>
          </a:p>
          <a:p>
            <a:pPr marL="790956" lvl="1" indent="-342900"/>
            <a:r>
              <a:rPr lang="en-US" sz="1200" dirty="0"/>
              <a:t>Next PC calculation</a:t>
            </a:r>
          </a:p>
          <a:p>
            <a:pPr marL="342900" indent="-342900"/>
            <a:r>
              <a:rPr lang="en-US" sz="1200" b="1" dirty="0"/>
              <a:t>Note:  </a:t>
            </a:r>
            <a:r>
              <a:rPr lang="en-US" sz="1200" dirty="0"/>
              <a:t>Assume Instruction and data memory read is asynchronous (same cycle), however memory updates are only visible in next cycle.</a:t>
            </a:r>
          </a:p>
          <a:p>
            <a:pPr marL="342900" indent="-342900"/>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25</a:t>
            </a:fld>
            <a:endParaRPr lang="en-US" dirty="0"/>
          </a:p>
        </p:txBody>
      </p:sp>
      <p:sp>
        <p:nvSpPr>
          <p:cNvPr id="5" name="Title 4"/>
          <p:cNvSpPr>
            <a:spLocks noGrp="1"/>
          </p:cNvSpPr>
          <p:nvPr>
            <p:ph type="title"/>
          </p:nvPr>
        </p:nvSpPr>
        <p:spPr>
          <a:xfrm>
            <a:off x="640077" y="369582"/>
            <a:ext cx="7772400" cy="387798"/>
          </a:xfrm>
        </p:spPr>
        <p:txBody>
          <a:bodyPr/>
          <a:lstStyle/>
          <a:p>
            <a:r>
              <a:rPr lang="en-US" dirty="0"/>
              <a:t>Single-Cycle Processor</a:t>
            </a:r>
          </a:p>
        </p:txBody>
      </p:sp>
      <p:sp>
        <p:nvSpPr>
          <p:cNvPr id="3" name="Rectangle 2">
            <a:extLst>
              <a:ext uri="{FF2B5EF4-FFF2-40B4-BE49-F238E27FC236}">
                <a16:creationId xmlns:a16="http://schemas.microsoft.com/office/drawing/2014/main" id="{71303CB5-7AF9-6D36-C341-4FF4D57710D8}"/>
              </a:ext>
            </a:extLst>
          </p:cNvPr>
          <p:cNvSpPr/>
          <p:nvPr/>
        </p:nvSpPr>
        <p:spPr>
          <a:xfrm>
            <a:off x="6513869" y="3842841"/>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C555F79-99A6-E3B0-FFEB-D0F3EE983B1E}"/>
              </a:ext>
            </a:extLst>
          </p:cNvPr>
          <p:cNvSpPr txBox="1"/>
          <p:nvPr/>
        </p:nvSpPr>
        <p:spPr>
          <a:xfrm>
            <a:off x="640077" y="3764907"/>
            <a:ext cx="1903098" cy="217634"/>
          </a:xfrm>
          <a:prstGeom prst="rect">
            <a:avLst/>
          </a:prstGeom>
          <a:noFill/>
        </p:spPr>
        <p:txBody>
          <a:bodyPr wrap="square" lIns="0" tIns="0" rIns="0" bIns="0" rtlCol="0">
            <a:spAutoFit/>
          </a:bodyPr>
          <a:lstStyle/>
          <a:p>
            <a:pPr algn="l"/>
            <a:r>
              <a:rPr lang="en-US" sz="1400" dirty="0">
                <a:solidFill>
                  <a:srgbClr val="FF0000"/>
                </a:solidFill>
              </a:rPr>
              <a:t>Advantages?</a:t>
            </a:r>
          </a:p>
        </p:txBody>
      </p:sp>
    </p:spTree>
    <p:extLst>
      <p:ext uri="{BB962C8B-B14F-4D97-AF65-F5344CB8AC3E}">
        <p14:creationId xmlns:p14="http://schemas.microsoft.com/office/powerpoint/2010/main" val="111629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4171950" y="1059309"/>
            <a:ext cx="4514510" cy="3562613"/>
          </a:xfrm>
          <a:prstGeom prst="rect">
            <a:avLst/>
          </a:prstGeom>
        </p:spPr>
      </p:pic>
      <p:sp>
        <p:nvSpPr>
          <p:cNvPr id="2" name="Text Placeholder 1"/>
          <p:cNvSpPr>
            <a:spLocks noGrp="1"/>
          </p:cNvSpPr>
          <p:nvPr>
            <p:ph type="body" sz="quarter" idx="13"/>
          </p:nvPr>
        </p:nvSpPr>
        <p:spPr>
          <a:xfrm>
            <a:off x="447399" y="987736"/>
            <a:ext cx="3191151" cy="789960"/>
          </a:xfrm>
        </p:spPr>
        <p:txBody>
          <a:bodyPr/>
          <a:lstStyle/>
          <a:p>
            <a:r>
              <a:rPr lang="en-US" b="1" dirty="0"/>
              <a:t>Single-cycle Processor Advantages:</a:t>
            </a:r>
          </a:p>
          <a:p>
            <a:pPr marL="342900" indent="-342900">
              <a:buFont typeface="Arial" panose="020B0604020202020204" pitchFamily="34" charset="0"/>
              <a:buChar char="•"/>
            </a:pPr>
            <a:r>
              <a:rPr lang="en-US" sz="1200" dirty="0"/>
              <a:t>Simple to design</a:t>
            </a:r>
          </a:p>
          <a:p>
            <a:pPr marL="342900" indent="-342900">
              <a:buFont typeface="Arial" panose="020B0604020202020204" pitchFamily="34" charset="0"/>
              <a:buChar char="•"/>
            </a:pPr>
            <a:r>
              <a:rPr lang="en-US" sz="1200" dirty="0"/>
              <a:t>Efficient design (resource usage)</a:t>
            </a:r>
          </a:p>
        </p:txBody>
      </p:sp>
      <p:sp>
        <p:nvSpPr>
          <p:cNvPr id="4" name="Slide Number Placeholder 3"/>
          <p:cNvSpPr>
            <a:spLocks noGrp="1"/>
          </p:cNvSpPr>
          <p:nvPr>
            <p:ph type="sldNum" sz="quarter" idx="19"/>
          </p:nvPr>
        </p:nvSpPr>
        <p:spPr/>
        <p:txBody>
          <a:bodyPr/>
          <a:lstStyle/>
          <a:p>
            <a:fld id="{B6238B5B-F19C-E947-A0BC-87BD7983F871}" type="slidenum">
              <a:rPr lang="en-US" smtClean="0"/>
              <a:pPr/>
              <a:t>26</a:t>
            </a:fld>
            <a:endParaRPr lang="en-US" dirty="0"/>
          </a:p>
        </p:txBody>
      </p:sp>
      <p:sp>
        <p:nvSpPr>
          <p:cNvPr id="5" name="Title 4"/>
          <p:cNvSpPr>
            <a:spLocks noGrp="1"/>
          </p:cNvSpPr>
          <p:nvPr>
            <p:ph type="title"/>
          </p:nvPr>
        </p:nvSpPr>
        <p:spPr>
          <a:xfrm>
            <a:off x="640077" y="369582"/>
            <a:ext cx="7772400" cy="387798"/>
          </a:xfrm>
        </p:spPr>
        <p:txBody>
          <a:bodyPr/>
          <a:lstStyle/>
          <a:p>
            <a:r>
              <a:rPr lang="en-US" dirty="0"/>
              <a:t>Single-Cycle Processor</a:t>
            </a:r>
          </a:p>
        </p:txBody>
      </p:sp>
      <p:sp>
        <p:nvSpPr>
          <p:cNvPr id="3" name="Rectangle 2">
            <a:extLst>
              <a:ext uri="{FF2B5EF4-FFF2-40B4-BE49-F238E27FC236}">
                <a16:creationId xmlns:a16="http://schemas.microsoft.com/office/drawing/2014/main" id="{71303CB5-7AF9-6D36-C341-4FF4D57710D8}"/>
              </a:ext>
            </a:extLst>
          </p:cNvPr>
          <p:cNvSpPr/>
          <p:nvPr/>
        </p:nvSpPr>
        <p:spPr>
          <a:xfrm>
            <a:off x="6513869" y="3842841"/>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CE58DA9-9F49-8A1F-EDE0-EFE95FB2AA63}"/>
              </a:ext>
            </a:extLst>
          </p:cNvPr>
          <p:cNvSpPr txBox="1"/>
          <p:nvPr/>
        </p:nvSpPr>
        <p:spPr>
          <a:xfrm>
            <a:off x="640077" y="3764907"/>
            <a:ext cx="1903098" cy="217634"/>
          </a:xfrm>
          <a:prstGeom prst="rect">
            <a:avLst/>
          </a:prstGeom>
          <a:noFill/>
        </p:spPr>
        <p:txBody>
          <a:bodyPr wrap="square" lIns="0" tIns="0" rIns="0" bIns="0" rtlCol="0">
            <a:spAutoFit/>
          </a:bodyPr>
          <a:lstStyle/>
          <a:p>
            <a:pPr algn="l"/>
            <a:r>
              <a:rPr lang="en-US" sz="1400" dirty="0">
                <a:solidFill>
                  <a:srgbClr val="FF0000"/>
                </a:solidFill>
              </a:rPr>
              <a:t>Limitations?</a:t>
            </a:r>
          </a:p>
        </p:txBody>
      </p:sp>
    </p:spTree>
    <p:extLst>
      <p:ext uri="{BB962C8B-B14F-4D97-AF65-F5344CB8AC3E}">
        <p14:creationId xmlns:p14="http://schemas.microsoft.com/office/powerpoint/2010/main" val="1976511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4171950" y="1059309"/>
            <a:ext cx="4514510" cy="3562613"/>
          </a:xfrm>
          <a:prstGeom prst="rect">
            <a:avLst/>
          </a:prstGeom>
        </p:spPr>
      </p:pic>
      <p:sp>
        <p:nvSpPr>
          <p:cNvPr id="2" name="Text Placeholder 1"/>
          <p:cNvSpPr>
            <a:spLocks noGrp="1"/>
          </p:cNvSpPr>
          <p:nvPr>
            <p:ph type="body" sz="quarter" idx="13"/>
          </p:nvPr>
        </p:nvSpPr>
        <p:spPr>
          <a:xfrm>
            <a:off x="447399" y="987736"/>
            <a:ext cx="3191151" cy="720197"/>
          </a:xfrm>
        </p:spPr>
        <p:txBody>
          <a:bodyPr/>
          <a:lstStyle/>
          <a:p>
            <a:r>
              <a:rPr lang="en-US" b="1" dirty="0"/>
              <a:t>Single-cycle Processor Limitations:</a:t>
            </a:r>
          </a:p>
          <a:p>
            <a:pPr marL="342900" indent="-342900">
              <a:buFont typeface="Arial" panose="020B0604020202020204" pitchFamily="34" charset="0"/>
              <a:buChar char="•"/>
            </a:pPr>
            <a:r>
              <a:rPr lang="en-US" sz="1200" dirty="0"/>
              <a:t>Weak performance</a:t>
            </a:r>
          </a:p>
          <a:p>
            <a:pPr marL="790956" lvl="1" indent="-342900"/>
            <a:r>
              <a:rPr lang="en-US" sz="1200" dirty="0"/>
              <a:t>Long latency</a:t>
            </a:r>
          </a:p>
        </p:txBody>
      </p:sp>
      <p:sp>
        <p:nvSpPr>
          <p:cNvPr id="4" name="Slide Number Placeholder 3"/>
          <p:cNvSpPr>
            <a:spLocks noGrp="1"/>
          </p:cNvSpPr>
          <p:nvPr>
            <p:ph type="sldNum" sz="quarter" idx="19"/>
          </p:nvPr>
        </p:nvSpPr>
        <p:spPr/>
        <p:txBody>
          <a:bodyPr/>
          <a:lstStyle/>
          <a:p>
            <a:fld id="{B6238B5B-F19C-E947-A0BC-87BD7983F871}" type="slidenum">
              <a:rPr lang="en-US" smtClean="0"/>
              <a:pPr/>
              <a:t>27</a:t>
            </a:fld>
            <a:endParaRPr lang="en-US" dirty="0"/>
          </a:p>
        </p:txBody>
      </p:sp>
      <p:sp>
        <p:nvSpPr>
          <p:cNvPr id="5" name="Title 4"/>
          <p:cNvSpPr>
            <a:spLocks noGrp="1"/>
          </p:cNvSpPr>
          <p:nvPr>
            <p:ph type="title"/>
          </p:nvPr>
        </p:nvSpPr>
        <p:spPr>
          <a:xfrm>
            <a:off x="640077" y="369582"/>
            <a:ext cx="7772400" cy="387798"/>
          </a:xfrm>
        </p:spPr>
        <p:txBody>
          <a:bodyPr/>
          <a:lstStyle/>
          <a:p>
            <a:r>
              <a:rPr lang="en-US" dirty="0"/>
              <a:t>Single-Cycle Processor</a:t>
            </a:r>
          </a:p>
        </p:txBody>
      </p:sp>
      <p:sp>
        <p:nvSpPr>
          <p:cNvPr id="3" name="Rectangle 2">
            <a:extLst>
              <a:ext uri="{FF2B5EF4-FFF2-40B4-BE49-F238E27FC236}">
                <a16:creationId xmlns:a16="http://schemas.microsoft.com/office/drawing/2014/main" id="{71303CB5-7AF9-6D36-C341-4FF4D57710D8}"/>
              </a:ext>
            </a:extLst>
          </p:cNvPr>
          <p:cNvSpPr/>
          <p:nvPr/>
        </p:nvSpPr>
        <p:spPr>
          <a:xfrm>
            <a:off x="6513869" y="3842841"/>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86238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4171950" y="1059309"/>
            <a:ext cx="4514510" cy="3562613"/>
          </a:xfrm>
          <a:prstGeom prst="rect">
            <a:avLst/>
          </a:prstGeom>
        </p:spPr>
      </p:pic>
      <p:sp>
        <p:nvSpPr>
          <p:cNvPr id="2" name="Text Placeholder 1"/>
          <p:cNvSpPr>
            <a:spLocks noGrp="1"/>
          </p:cNvSpPr>
          <p:nvPr>
            <p:ph type="body" sz="quarter" idx="13"/>
          </p:nvPr>
        </p:nvSpPr>
        <p:spPr>
          <a:xfrm>
            <a:off x="447399" y="987736"/>
            <a:ext cx="3191151" cy="2183162"/>
          </a:xfrm>
        </p:spPr>
        <p:txBody>
          <a:bodyPr/>
          <a:lstStyle/>
          <a:p>
            <a:r>
              <a:rPr lang="en-US" b="1" dirty="0"/>
              <a:t>Single-cycle Processor Latency:</a:t>
            </a:r>
          </a:p>
          <a:p>
            <a:pPr marL="342900" indent="-342900">
              <a:buFont typeface="Arial" panose="020B0604020202020204" pitchFamily="34" charset="0"/>
              <a:buChar char="•"/>
            </a:pPr>
            <a:r>
              <a:rPr lang="en-US" sz="1200" dirty="0"/>
              <a:t>Long propagation delay</a:t>
            </a:r>
          </a:p>
          <a:p>
            <a:pPr marL="790956" lvl="1" indent="-342900"/>
            <a:r>
              <a:rPr lang="en-US" sz="1200" dirty="0"/>
              <a:t>Signal propagation from source to destination</a:t>
            </a:r>
          </a:p>
          <a:p>
            <a:pPr marL="790956" lvl="1" indent="-342900"/>
            <a:r>
              <a:rPr lang="en-US" sz="1200" b="1" dirty="0"/>
              <a:t>Source</a:t>
            </a:r>
            <a:r>
              <a:rPr lang="en-US" sz="1200" dirty="0"/>
              <a:t>: input or register</a:t>
            </a:r>
          </a:p>
          <a:p>
            <a:pPr marL="790956" lvl="1" indent="-342900"/>
            <a:r>
              <a:rPr lang="en-US" sz="1200" b="1" dirty="0"/>
              <a:t>Destination</a:t>
            </a:r>
            <a:r>
              <a:rPr lang="en-US" sz="1200" dirty="0"/>
              <a:t>: output or register</a:t>
            </a:r>
          </a:p>
          <a:p>
            <a:pPr marL="342900" indent="-342900">
              <a:buFont typeface="Arial" panose="020B0604020202020204" pitchFamily="34" charset="0"/>
              <a:buChar char="•"/>
            </a:pPr>
            <a:r>
              <a:rPr lang="en-US" sz="1200" dirty="0"/>
              <a:t>Imbalanced </a:t>
            </a:r>
            <a:r>
              <a:rPr lang="en-US" sz="1200" dirty="0" err="1"/>
              <a:t>datapath</a:t>
            </a:r>
            <a:endParaRPr lang="en-US" sz="1200" dirty="0"/>
          </a:p>
          <a:p>
            <a:pPr marL="342900" indent="-342900">
              <a:buFont typeface="Arial" panose="020B0604020202020204" pitchFamily="34" charset="0"/>
              <a:buChar char="•"/>
            </a:pPr>
            <a:r>
              <a:rPr lang="en-US" sz="1200" dirty="0">
                <a:solidFill>
                  <a:srgbClr val="FF0000"/>
                </a:solidFill>
              </a:rPr>
              <a:t>Which path is the longest?</a:t>
            </a:r>
          </a:p>
          <a:p>
            <a:pPr marL="342900" indent="-342900">
              <a:buFont typeface="Arial" panose="020B0604020202020204" pitchFamily="34" charset="0"/>
              <a:buChar char="•"/>
            </a:pPr>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28</a:t>
            </a:fld>
            <a:endParaRPr lang="en-US" dirty="0"/>
          </a:p>
        </p:txBody>
      </p:sp>
      <p:sp>
        <p:nvSpPr>
          <p:cNvPr id="5" name="Title 4"/>
          <p:cNvSpPr>
            <a:spLocks noGrp="1"/>
          </p:cNvSpPr>
          <p:nvPr>
            <p:ph type="title"/>
          </p:nvPr>
        </p:nvSpPr>
        <p:spPr>
          <a:xfrm>
            <a:off x="640077" y="369582"/>
            <a:ext cx="7772400" cy="387798"/>
          </a:xfrm>
        </p:spPr>
        <p:txBody>
          <a:bodyPr/>
          <a:lstStyle/>
          <a:p>
            <a:r>
              <a:rPr lang="en-US" dirty="0"/>
              <a:t>Single-Cycle Processor</a:t>
            </a:r>
          </a:p>
        </p:txBody>
      </p:sp>
      <p:sp>
        <p:nvSpPr>
          <p:cNvPr id="3" name="Rectangle 2">
            <a:extLst>
              <a:ext uri="{FF2B5EF4-FFF2-40B4-BE49-F238E27FC236}">
                <a16:creationId xmlns:a16="http://schemas.microsoft.com/office/drawing/2014/main" id="{71303CB5-7AF9-6D36-C341-4FF4D57710D8}"/>
              </a:ext>
            </a:extLst>
          </p:cNvPr>
          <p:cNvSpPr/>
          <p:nvPr/>
        </p:nvSpPr>
        <p:spPr>
          <a:xfrm>
            <a:off x="6513869" y="3842841"/>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Connector: Curved 6">
            <a:extLst>
              <a:ext uri="{FF2B5EF4-FFF2-40B4-BE49-F238E27FC236}">
                <a16:creationId xmlns:a16="http://schemas.microsoft.com/office/drawing/2014/main" id="{110A4ED8-8DD2-E55D-540B-A8894EF5DB1E}"/>
              </a:ext>
            </a:extLst>
          </p:cNvPr>
          <p:cNvCxnSpPr>
            <a:cxnSpLocks/>
          </p:cNvCxnSpPr>
          <p:nvPr/>
        </p:nvCxnSpPr>
        <p:spPr>
          <a:xfrm>
            <a:off x="4572000" y="3124200"/>
            <a:ext cx="4114460" cy="390525"/>
          </a:xfrm>
          <a:prstGeom prst="curvedConnector3">
            <a:avLst>
              <a:gd name="adj1" fmla="val 50000"/>
            </a:avLst>
          </a:prstGeom>
          <a:ln>
            <a:solidFill>
              <a:srgbClr val="FF0000"/>
            </a:solidFill>
            <a:tailEnd type="triangle"/>
          </a:ln>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E5B5C6CA-3D81-612D-109A-7B3D30E41886}"/>
              </a:ext>
            </a:extLst>
          </p:cNvPr>
          <p:cNvSpPr txBox="1"/>
          <p:nvPr/>
        </p:nvSpPr>
        <p:spPr>
          <a:xfrm>
            <a:off x="640077" y="3764907"/>
            <a:ext cx="1903098" cy="217634"/>
          </a:xfrm>
          <a:prstGeom prst="rect">
            <a:avLst/>
          </a:prstGeom>
          <a:noFill/>
        </p:spPr>
        <p:txBody>
          <a:bodyPr wrap="square" lIns="0" tIns="0" rIns="0" bIns="0" rtlCol="0">
            <a:spAutoFit/>
          </a:bodyPr>
          <a:lstStyle/>
          <a:p>
            <a:pPr algn="l"/>
            <a:r>
              <a:rPr lang="en-US" sz="1400" dirty="0">
                <a:solidFill>
                  <a:srgbClr val="FF0000"/>
                </a:solidFill>
              </a:rPr>
              <a:t>Why it affects latency?</a:t>
            </a:r>
          </a:p>
        </p:txBody>
      </p:sp>
    </p:spTree>
    <p:extLst>
      <p:ext uri="{BB962C8B-B14F-4D97-AF65-F5344CB8AC3E}">
        <p14:creationId xmlns:p14="http://schemas.microsoft.com/office/powerpoint/2010/main" val="1783264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4171950" y="1059309"/>
            <a:ext cx="4514510" cy="3562613"/>
          </a:xfrm>
          <a:prstGeom prst="rect">
            <a:avLst/>
          </a:prstGeom>
        </p:spPr>
      </p:pic>
      <p:sp>
        <p:nvSpPr>
          <p:cNvPr id="2" name="Text Placeholder 1"/>
          <p:cNvSpPr>
            <a:spLocks noGrp="1"/>
          </p:cNvSpPr>
          <p:nvPr>
            <p:ph type="body" sz="quarter" idx="13"/>
          </p:nvPr>
        </p:nvSpPr>
        <p:spPr>
          <a:xfrm>
            <a:off x="447399" y="987736"/>
            <a:ext cx="3191151" cy="1294713"/>
          </a:xfrm>
        </p:spPr>
        <p:txBody>
          <a:bodyPr/>
          <a:lstStyle/>
          <a:p>
            <a:r>
              <a:rPr lang="en-US" b="1" dirty="0"/>
              <a:t>Single-cycle Processor Latency:</a:t>
            </a:r>
          </a:p>
          <a:p>
            <a:pPr marL="342900" indent="-342900">
              <a:buFont typeface="Arial" panose="020B0604020202020204" pitchFamily="34" charset="0"/>
              <a:buChar char="•"/>
            </a:pPr>
            <a:r>
              <a:rPr lang="en-US" sz="1200" dirty="0"/>
              <a:t>How this affect CPU latency?</a:t>
            </a:r>
          </a:p>
          <a:p>
            <a:pPr marL="342900" indent="-342900">
              <a:buFont typeface="Arial" panose="020B0604020202020204" pitchFamily="34" charset="0"/>
              <a:buChar char="•"/>
            </a:pPr>
            <a:r>
              <a:rPr lang="en-US" sz="1200" dirty="0"/>
              <a:t>Longest delay determines the clock speed</a:t>
            </a:r>
          </a:p>
          <a:p>
            <a:pPr marL="342900" indent="-342900">
              <a:buFont typeface="Arial" panose="020B0604020202020204" pitchFamily="34" charset="0"/>
              <a:buChar char="•"/>
            </a:pPr>
            <a:r>
              <a:rPr lang="en-US" sz="1200" dirty="0"/>
              <a:t>CPU clock affects performance</a:t>
            </a:r>
          </a:p>
          <a:p>
            <a:pPr marL="790956" lvl="1" indent="-342900"/>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29</a:t>
            </a:fld>
            <a:endParaRPr lang="en-US" dirty="0"/>
          </a:p>
        </p:txBody>
      </p:sp>
      <p:sp>
        <p:nvSpPr>
          <p:cNvPr id="5" name="Title 4"/>
          <p:cNvSpPr>
            <a:spLocks noGrp="1"/>
          </p:cNvSpPr>
          <p:nvPr>
            <p:ph type="title"/>
          </p:nvPr>
        </p:nvSpPr>
        <p:spPr>
          <a:xfrm>
            <a:off x="640077" y="369582"/>
            <a:ext cx="7772400" cy="387798"/>
          </a:xfrm>
        </p:spPr>
        <p:txBody>
          <a:bodyPr/>
          <a:lstStyle/>
          <a:p>
            <a:r>
              <a:rPr lang="en-US" dirty="0"/>
              <a:t>Single-Cycle Processor</a:t>
            </a:r>
          </a:p>
        </p:txBody>
      </p:sp>
      <p:sp>
        <p:nvSpPr>
          <p:cNvPr id="3" name="Rectangle 2">
            <a:extLst>
              <a:ext uri="{FF2B5EF4-FFF2-40B4-BE49-F238E27FC236}">
                <a16:creationId xmlns:a16="http://schemas.microsoft.com/office/drawing/2014/main" id="{71303CB5-7AF9-6D36-C341-4FF4D57710D8}"/>
              </a:ext>
            </a:extLst>
          </p:cNvPr>
          <p:cNvSpPr/>
          <p:nvPr/>
        </p:nvSpPr>
        <p:spPr>
          <a:xfrm>
            <a:off x="6513869" y="3842841"/>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Connector: Curved 6">
            <a:extLst>
              <a:ext uri="{FF2B5EF4-FFF2-40B4-BE49-F238E27FC236}">
                <a16:creationId xmlns:a16="http://schemas.microsoft.com/office/drawing/2014/main" id="{110A4ED8-8DD2-E55D-540B-A8894EF5DB1E}"/>
              </a:ext>
            </a:extLst>
          </p:cNvPr>
          <p:cNvCxnSpPr>
            <a:cxnSpLocks/>
          </p:cNvCxnSpPr>
          <p:nvPr/>
        </p:nvCxnSpPr>
        <p:spPr>
          <a:xfrm>
            <a:off x="4572000" y="3124200"/>
            <a:ext cx="4114460" cy="390525"/>
          </a:xfrm>
          <a:prstGeom prst="curvedConnector3">
            <a:avLst>
              <a:gd name="adj1" fmla="val 50000"/>
            </a:avLst>
          </a:prstGeom>
          <a:ln>
            <a:solidFill>
              <a:srgbClr val="FF0000"/>
            </a:solidFill>
            <a:tailEnd type="triangle"/>
          </a:ln>
        </p:spPr>
        <p:style>
          <a:lnRef idx="3">
            <a:schemeClr val="accent6"/>
          </a:lnRef>
          <a:fillRef idx="0">
            <a:schemeClr val="accent6"/>
          </a:fillRef>
          <a:effectRef idx="2">
            <a:schemeClr val="accent6"/>
          </a:effectRef>
          <a:fontRef idx="minor">
            <a:schemeClr val="tx1"/>
          </a:fontRef>
        </p:style>
      </p:cxnSp>
      <p:sp>
        <p:nvSpPr>
          <p:cNvPr id="6" name="TextBox 5">
            <a:extLst>
              <a:ext uri="{FF2B5EF4-FFF2-40B4-BE49-F238E27FC236}">
                <a16:creationId xmlns:a16="http://schemas.microsoft.com/office/drawing/2014/main" id="{A5A1C0D3-82C8-7E20-7A8F-6F4483704595}"/>
              </a:ext>
            </a:extLst>
          </p:cNvPr>
          <p:cNvSpPr txBox="1"/>
          <p:nvPr/>
        </p:nvSpPr>
        <p:spPr>
          <a:xfrm>
            <a:off x="457540" y="2588553"/>
            <a:ext cx="5589273" cy="215444"/>
          </a:xfrm>
          <a:prstGeom prst="rect">
            <a:avLst/>
          </a:prstGeom>
          <a:noFill/>
        </p:spPr>
        <p:txBody>
          <a:bodyPr wrap="square" lIns="0" tIns="0" rIns="0" bIns="0" rtlCol="0">
            <a:spAutoFit/>
          </a:bodyPr>
          <a:lstStyle/>
          <a:p>
            <a:pPr algn="l"/>
            <a:r>
              <a:rPr lang="en-US" sz="1400" dirty="0"/>
              <a:t>CPU Time = </a:t>
            </a:r>
            <a:r>
              <a:rPr lang="en-US" sz="1400" dirty="0" err="1"/>
              <a:t>InstCount</a:t>
            </a:r>
            <a:r>
              <a:rPr lang="en-US" sz="1400" dirty="0"/>
              <a:t> * CPI * </a:t>
            </a:r>
            <a:r>
              <a:rPr lang="en-US" sz="1400" b="1" dirty="0" err="1">
                <a:solidFill>
                  <a:srgbClr val="FF0000"/>
                </a:solidFill>
              </a:rPr>
              <a:t>CycleTime</a:t>
            </a:r>
            <a:endParaRPr lang="en-US" sz="1400" b="1" dirty="0">
              <a:solidFill>
                <a:srgbClr val="FF0000"/>
              </a:solidFill>
            </a:endParaRPr>
          </a:p>
        </p:txBody>
      </p:sp>
      <p:sp>
        <p:nvSpPr>
          <p:cNvPr id="9" name="TextBox 8">
            <a:extLst>
              <a:ext uri="{FF2B5EF4-FFF2-40B4-BE49-F238E27FC236}">
                <a16:creationId xmlns:a16="http://schemas.microsoft.com/office/drawing/2014/main" id="{B386199D-F3D0-5D9A-7CB7-5EFF7802CFF1}"/>
              </a:ext>
            </a:extLst>
          </p:cNvPr>
          <p:cNvSpPr txBox="1"/>
          <p:nvPr/>
        </p:nvSpPr>
        <p:spPr>
          <a:xfrm>
            <a:off x="640076" y="3764907"/>
            <a:ext cx="2693674" cy="430887"/>
          </a:xfrm>
          <a:prstGeom prst="rect">
            <a:avLst/>
          </a:prstGeom>
          <a:noFill/>
        </p:spPr>
        <p:txBody>
          <a:bodyPr wrap="square" lIns="0" tIns="0" rIns="0" bIns="0" rtlCol="0">
            <a:spAutoFit/>
          </a:bodyPr>
          <a:lstStyle/>
          <a:p>
            <a:pPr algn="l"/>
            <a:r>
              <a:rPr lang="en-US" sz="1400" dirty="0">
                <a:solidFill>
                  <a:srgbClr val="FF0000"/>
                </a:solidFill>
              </a:rPr>
              <a:t>How to reduce propagation delay?</a:t>
            </a:r>
          </a:p>
        </p:txBody>
      </p:sp>
    </p:spTree>
    <p:extLst>
      <p:ext uri="{BB962C8B-B14F-4D97-AF65-F5344CB8AC3E}">
        <p14:creationId xmlns:p14="http://schemas.microsoft.com/office/powerpoint/2010/main" val="3137100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9"/>
          </p:nvPr>
        </p:nvSpPr>
        <p:spPr/>
        <p:txBody>
          <a:bodyPr/>
          <a:lstStyle/>
          <a:p>
            <a:fld id="{B6238B5B-F19C-E947-A0BC-87BD7983F871}" type="slidenum">
              <a:rPr lang="en-US" smtClean="0"/>
              <a:pPr/>
              <a:t>3</a:t>
            </a:fld>
            <a:endParaRPr lang="en-US" dirty="0"/>
          </a:p>
        </p:txBody>
      </p:sp>
      <p:sp>
        <p:nvSpPr>
          <p:cNvPr id="5" name="Title 4"/>
          <p:cNvSpPr>
            <a:spLocks noGrp="1"/>
          </p:cNvSpPr>
          <p:nvPr>
            <p:ph type="title"/>
          </p:nvPr>
        </p:nvSpPr>
        <p:spPr>
          <a:xfrm>
            <a:off x="1807840" y="2039202"/>
            <a:ext cx="5528319" cy="443198"/>
          </a:xfrm>
        </p:spPr>
        <p:txBody>
          <a:bodyPr/>
          <a:lstStyle/>
          <a:p>
            <a:r>
              <a:rPr lang="en-US" sz="3200" dirty="0"/>
              <a:t>Homework #3 Questions?</a:t>
            </a:r>
          </a:p>
        </p:txBody>
      </p:sp>
    </p:spTree>
    <p:extLst>
      <p:ext uri="{BB962C8B-B14F-4D97-AF65-F5344CB8AC3E}">
        <p14:creationId xmlns:p14="http://schemas.microsoft.com/office/powerpoint/2010/main" val="38560452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4171950" y="1059309"/>
            <a:ext cx="4514510" cy="3562613"/>
          </a:xfrm>
          <a:prstGeom prst="rect">
            <a:avLst/>
          </a:prstGeom>
        </p:spPr>
      </p:pic>
      <p:sp>
        <p:nvSpPr>
          <p:cNvPr id="2" name="Text Placeholder 1"/>
          <p:cNvSpPr>
            <a:spLocks noGrp="1"/>
          </p:cNvSpPr>
          <p:nvPr>
            <p:ph type="body" sz="quarter" idx="13"/>
          </p:nvPr>
        </p:nvSpPr>
        <p:spPr>
          <a:xfrm>
            <a:off x="447399" y="987736"/>
            <a:ext cx="3191151" cy="1512209"/>
          </a:xfrm>
        </p:spPr>
        <p:txBody>
          <a:bodyPr/>
          <a:lstStyle/>
          <a:p>
            <a:r>
              <a:rPr lang="en-US" b="1" dirty="0"/>
              <a:t>Reducing Propagation Delay</a:t>
            </a:r>
          </a:p>
          <a:p>
            <a:pPr marL="342900" indent="-342900">
              <a:buFont typeface="Arial" panose="020B0604020202020204" pitchFamily="34" charset="0"/>
              <a:buChar char="•"/>
            </a:pPr>
            <a:r>
              <a:rPr lang="en-US" sz="1200" dirty="0"/>
              <a:t>Split the </a:t>
            </a:r>
            <a:r>
              <a:rPr lang="en-US" sz="1200" dirty="0" err="1"/>
              <a:t>datapath</a:t>
            </a:r>
            <a:r>
              <a:rPr lang="en-US" sz="1200" dirty="0"/>
              <a:t> into smaller chunks</a:t>
            </a:r>
          </a:p>
          <a:p>
            <a:pPr marL="342900" indent="-342900">
              <a:buFont typeface="Arial" panose="020B0604020202020204" pitchFamily="34" charset="0"/>
              <a:buChar char="•"/>
            </a:pPr>
            <a:r>
              <a:rPr lang="en-US" sz="1200" dirty="0"/>
              <a:t>Insert registers in between</a:t>
            </a:r>
          </a:p>
          <a:p>
            <a:pPr marL="342900" indent="-342900">
              <a:buFont typeface="Arial" panose="020B0604020202020204" pitchFamily="34" charset="0"/>
              <a:buChar char="•"/>
            </a:pPr>
            <a:r>
              <a:rPr lang="en-US" sz="1200" dirty="0"/>
              <a:t>Update control logic</a:t>
            </a:r>
          </a:p>
          <a:p>
            <a:pPr marL="790956" lvl="1" indent="-342900"/>
            <a:r>
              <a:rPr lang="en-US" sz="1200" dirty="0"/>
              <a:t>Control registers inputs/outputs</a:t>
            </a:r>
          </a:p>
          <a:p>
            <a:pPr marL="790956" lvl="1" indent="-342900"/>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30</a:t>
            </a:fld>
            <a:endParaRPr lang="en-US" dirty="0"/>
          </a:p>
        </p:txBody>
      </p:sp>
      <p:sp>
        <p:nvSpPr>
          <p:cNvPr id="5" name="Title 4"/>
          <p:cNvSpPr>
            <a:spLocks noGrp="1"/>
          </p:cNvSpPr>
          <p:nvPr>
            <p:ph type="title"/>
          </p:nvPr>
        </p:nvSpPr>
        <p:spPr>
          <a:xfrm>
            <a:off x="640077" y="369582"/>
            <a:ext cx="7772400" cy="387798"/>
          </a:xfrm>
        </p:spPr>
        <p:txBody>
          <a:bodyPr/>
          <a:lstStyle/>
          <a:p>
            <a:r>
              <a:rPr lang="en-US" dirty="0"/>
              <a:t>Single-Cycle Processor</a:t>
            </a:r>
          </a:p>
        </p:txBody>
      </p:sp>
      <p:sp>
        <p:nvSpPr>
          <p:cNvPr id="3" name="Rectangle 2">
            <a:extLst>
              <a:ext uri="{FF2B5EF4-FFF2-40B4-BE49-F238E27FC236}">
                <a16:creationId xmlns:a16="http://schemas.microsoft.com/office/drawing/2014/main" id="{71303CB5-7AF9-6D36-C341-4FF4D57710D8}"/>
              </a:ext>
            </a:extLst>
          </p:cNvPr>
          <p:cNvSpPr/>
          <p:nvPr/>
        </p:nvSpPr>
        <p:spPr>
          <a:xfrm>
            <a:off x="6513869" y="3842841"/>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E96087EF-BAA7-5910-3A77-F99D69C5088C}"/>
              </a:ext>
            </a:extLst>
          </p:cNvPr>
          <p:cNvCxnSpPr/>
          <p:nvPr/>
        </p:nvCxnSpPr>
        <p:spPr>
          <a:xfrm>
            <a:off x="5219700" y="987736"/>
            <a:ext cx="0" cy="3860489"/>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4545E04-7F70-FCC4-27C0-F4E796F48BCB}"/>
              </a:ext>
            </a:extLst>
          </p:cNvPr>
          <p:cNvCxnSpPr/>
          <p:nvPr/>
        </p:nvCxnSpPr>
        <p:spPr>
          <a:xfrm>
            <a:off x="6724650" y="1001727"/>
            <a:ext cx="0" cy="3860489"/>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D702BCD-5F16-36EE-0CCD-CDD555394231}"/>
              </a:ext>
            </a:extLst>
          </p:cNvPr>
          <p:cNvCxnSpPr>
            <a:cxnSpLocks/>
          </p:cNvCxnSpPr>
          <p:nvPr/>
        </p:nvCxnSpPr>
        <p:spPr>
          <a:xfrm>
            <a:off x="7629525" y="2324100"/>
            <a:ext cx="0" cy="252412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AB752CE-883F-4539-DCF4-D1CC0419C4C2}"/>
              </a:ext>
            </a:extLst>
          </p:cNvPr>
          <p:cNvCxnSpPr>
            <a:cxnSpLocks/>
          </p:cNvCxnSpPr>
          <p:nvPr/>
        </p:nvCxnSpPr>
        <p:spPr>
          <a:xfrm>
            <a:off x="8315325" y="2324100"/>
            <a:ext cx="0" cy="252412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5786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computer program&#10;&#10;Description automatically generated">
            <a:extLst>
              <a:ext uri="{FF2B5EF4-FFF2-40B4-BE49-F238E27FC236}">
                <a16:creationId xmlns:a16="http://schemas.microsoft.com/office/drawing/2014/main" id="{29E71E48-265D-FC53-1FB4-6956B5F47828}"/>
              </a:ext>
            </a:extLst>
          </p:cNvPr>
          <p:cNvPicPr>
            <a:picLocks noChangeAspect="1"/>
          </p:cNvPicPr>
          <p:nvPr/>
        </p:nvPicPr>
        <p:blipFill>
          <a:blip r:embed="rId3"/>
          <a:stretch>
            <a:fillRect/>
          </a:stretch>
        </p:blipFill>
        <p:spPr>
          <a:xfrm>
            <a:off x="4171950" y="1059309"/>
            <a:ext cx="4514510" cy="3562613"/>
          </a:xfrm>
          <a:prstGeom prst="rect">
            <a:avLst/>
          </a:prstGeom>
        </p:spPr>
      </p:pic>
      <p:sp>
        <p:nvSpPr>
          <p:cNvPr id="2" name="Text Placeholder 1"/>
          <p:cNvSpPr>
            <a:spLocks noGrp="1"/>
          </p:cNvSpPr>
          <p:nvPr>
            <p:ph type="body" sz="quarter" idx="13"/>
          </p:nvPr>
        </p:nvSpPr>
        <p:spPr>
          <a:xfrm>
            <a:off x="447399" y="987736"/>
            <a:ext cx="3191151" cy="1807674"/>
          </a:xfrm>
        </p:spPr>
        <p:txBody>
          <a:bodyPr/>
          <a:lstStyle/>
          <a:p>
            <a:r>
              <a:rPr lang="en-US" b="1" dirty="0"/>
              <a:t>Change to multi-cycle architecture</a:t>
            </a:r>
          </a:p>
          <a:p>
            <a:pPr marL="342900" indent="-342900">
              <a:buFont typeface="Arial" panose="020B0604020202020204" pitchFamily="34" charset="0"/>
              <a:buChar char="•"/>
            </a:pPr>
            <a:r>
              <a:rPr lang="en-US" sz="1200" dirty="0"/>
              <a:t>4 stages</a:t>
            </a:r>
          </a:p>
          <a:p>
            <a:pPr marL="790956" lvl="1" indent="-342900"/>
            <a:r>
              <a:rPr lang="en-US" sz="1200" dirty="0"/>
              <a:t>IF: Instruction Fetch</a:t>
            </a:r>
          </a:p>
          <a:p>
            <a:pPr marL="790956" lvl="1" indent="-342900"/>
            <a:r>
              <a:rPr lang="en-US" sz="1200" dirty="0"/>
              <a:t>ID: Register access</a:t>
            </a:r>
          </a:p>
          <a:p>
            <a:pPr marL="790956" lvl="1" indent="-342900"/>
            <a:r>
              <a:rPr lang="en-US" sz="1200" dirty="0"/>
              <a:t>EX: ALU operation</a:t>
            </a:r>
          </a:p>
          <a:p>
            <a:pPr marL="790956" lvl="1" indent="-342900"/>
            <a:r>
              <a:rPr lang="en-US" sz="1200" dirty="0"/>
              <a:t>MEM: Memory access</a:t>
            </a:r>
          </a:p>
          <a:p>
            <a:pPr marL="790956" lvl="1" indent="-342900"/>
            <a:r>
              <a:rPr lang="en-US" sz="1200" dirty="0"/>
              <a:t>WB: Write back</a:t>
            </a:r>
          </a:p>
          <a:p>
            <a:pPr marL="790956" lvl="1" indent="-342900"/>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31</a:t>
            </a:fld>
            <a:endParaRPr lang="en-US" dirty="0"/>
          </a:p>
        </p:txBody>
      </p:sp>
      <p:sp>
        <p:nvSpPr>
          <p:cNvPr id="5" name="Title 4"/>
          <p:cNvSpPr>
            <a:spLocks noGrp="1"/>
          </p:cNvSpPr>
          <p:nvPr>
            <p:ph type="title"/>
          </p:nvPr>
        </p:nvSpPr>
        <p:spPr>
          <a:xfrm>
            <a:off x="640077" y="369582"/>
            <a:ext cx="7772400" cy="387798"/>
          </a:xfrm>
        </p:spPr>
        <p:txBody>
          <a:bodyPr/>
          <a:lstStyle/>
          <a:p>
            <a:r>
              <a:rPr lang="en-US" dirty="0"/>
              <a:t>Multi-Cycle Processor</a:t>
            </a:r>
          </a:p>
        </p:txBody>
      </p:sp>
      <p:sp>
        <p:nvSpPr>
          <p:cNvPr id="3" name="Rectangle 2">
            <a:extLst>
              <a:ext uri="{FF2B5EF4-FFF2-40B4-BE49-F238E27FC236}">
                <a16:creationId xmlns:a16="http://schemas.microsoft.com/office/drawing/2014/main" id="{71303CB5-7AF9-6D36-C341-4FF4D57710D8}"/>
              </a:ext>
            </a:extLst>
          </p:cNvPr>
          <p:cNvSpPr/>
          <p:nvPr/>
        </p:nvSpPr>
        <p:spPr>
          <a:xfrm>
            <a:off x="6513869" y="3842841"/>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E96087EF-BAA7-5910-3A77-F99D69C5088C}"/>
              </a:ext>
            </a:extLst>
          </p:cNvPr>
          <p:cNvCxnSpPr/>
          <p:nvPr/>
        </p:nvCxnSpPr>
        <p:spPr>
          <a:xfrm>
            <a:off x="5219700" y="987736"/>
            <a:ext cx="0" cy="3860489"/>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4545E04-7F70-FCC4-27C0-F4E796F48BCB}"/>
              </a:ext>
            </a:extLst>
          </p:cNvPr>
          <p:cNvCxnSpPr/>
          <p:nvPr/>
        </p:nvCxnSpPr>
        <p:spPr>
          <a:xfrm>
            <a:off x="6724650" y="1001727"/>
            <a:ext cx="0" cy="3860489"/>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D702BCD-5F16-36EE-0CCD-CDD555394231}"/>
              </a:ext>
            </a:extLst>
          </p:cNvPr>
          <p:cNvCxnSpPr>
            <a:cxnSpLocks/>
          </p:cNvCxnSpPr>
          <p:nvPr/>
        </p:nvCxnSpPr>
        <p:spPr>
          <a:xfrm>
            <a:off x="7629525" y="2324100"/>
            <a:ext cx="0" cy="252412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7D40F416-9E02-B9BD-7487-7C9596022839}"/>
              </a:ext>
            </a:extLst>
          </p:cNvPr>
          <p:cNvSpPr/>
          <p:nvPr/>
        </p:nvSpPr>
        <p:spPr>
          <a:xfrm>
            <a:off x="506673"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IF</a:t>
            </a:r>
          </a:p>
        </p:txBody>
      </p:sp>
      <p:sp>
        <p:nvSpPr>
          <p:cNvPr id="9" name="Rectangle 8">
            <a:extLst>
              <a:ext uri="{FF2B5EF4-FFF2-40B4-BE49-F238E27FC236}">
                <a16:creationId xmlns:a16="http://schemas.microsoft.com/office/drawing/2014/main" id="{B40490FB-9A5E-EA7A-D6AC-3F8267592CB3}"/>
              </a:ext>
            </a:extLst>
          </p:cNvPr>
          <p:cNvSpPr/>
          <p:nvPr/>
        </p:nvSpPr>
        <p:spPr>
          <a:xfrm>
            <a:off x="1306157"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ID</a:t>
            </a:r>
          </a:p>
        </p:txBody>
      </p:sp>
      <p:sp>
        <p:nvSpPr>
          <p:cNvPr id="13" name="Rectangle 12">
            <a:extLst>
              <a:ext uri="{FF2B5EF4-FFF2-40B4-BE49-F238E27FC236}">
                <a16:creationId xmlns:a16="http://schemas.microsoft.com/office/drawing/2014/main" id="{BDA60511-FBE5-979F-E82C-7358E9FC01A1}"/>
              </a:ext>
            </a:extLst>
          </p:cNvPr>
          <p:cNvSpPr/>
          <p:nvPr/>
        </p:nvSpPr>
        <p:spPr>
          <a:xfrm>
            <a:off x="2105641"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a:t>
            </a:r>
          </a:p>
        </p:txBody>
      </p:sp>
      <p:sp>
        <p:nvSpPr>
          <p:cNvPr id="14" name="Rectangle 13">
            <a:extLst>
              <a:ext uri="{FF2B5EF4-FFF2-40B4-BE49-F238E27FC236}">
                <a16:creationId xmlns:a16="http://schemas.microsoft.com/office/drawing/2014/main" id="{CD40FF1A-DBC9-1E91-574F-432744D43C9E}"/>
              </a:ext>
            </a:extLst>
          </p:cNvPr>
          <p:cNvSpPr/>
          <p:nvPr/>
        </p:nvSpPr>
        <p:spPr>
          <a:xfrm>
            <a:off x="2905125"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MM</a:t>
            </a:r>
          </a:p>
        </p:txBody>
      </p:sp>
      <p:cxnSp>
        <p:nvCxnSpPr>
          <p:cNvPr id="16" name="Straight Arrow Connector 15">
            <a:extLst>
              <a:ext uri="{FF2B5EF4-FFF2-40B4-BE49-F238E27FC236}">
                <a16:creationId xmlns:a16="http://schemas.microsoft.com/office/drawing/2014/main" id="{07D3D07B-61FB-B057-9A04-999268D38E50}"/>
              </a:ext>
            </a:extLst>
          </p:cNvPr>
          <p:cNvCxnSpPr>
            <a:stCxn id="7" idx="3"/>
            <a:endCxn id="9" idx="1"/>
          </p:cNvCxnSpPr>
          <p:nvPr/>
        </p:nvCxnSpPr>
        <p:spPr>
          <a:xfrm>
            <a:off x="981021"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7" name="Straight Arrow Connector 16">
            <a:extLst>
              <a:ext uri="{FF2B5EF4-FFF2-40B4-BE49-F238E27FC236}">
                <a16:creationId xmlns:a16="http://schemas.microsoft.com/office/drawing/2014/main" id="{18405298-860B-61BF-0F38-1A278EE78B12}"/>
              </a:ext>
            </a:extLst>
          </p:cNvPr>
          <p:cNvCxnSpPr/>
          <p:nvPr/>
        </p:nvCxnSpPr>
        <p:spPr>
          <a:xfrm>
            <a:off x="1795270"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8" name="Straight Arrow Connector 17">
            <a:extLst>
              <a:ext uri="{FF2B5EF4-FFF2-40B4-BE49-F238E27FC236}">
                <a16:creationId xmlns:a16="http://schemas.microsoft.com/office/drawing/2014/main" id="{794DD996-3FB2-0E89-62D7-DB90E28B7444}"/>
              </a:ext>
            </a:extLst>
          </p:cNvPr>
          <p:cNvCxnSpPr/>
          <p:nvPr/>
        </p:nvCxnSpPr>
        <p:spPr>
          <a:xfrm>
            <a:off x="2579989"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1" name="Straight Connector 20">
            <a:extLst>
              <a:ext uri="{FF2B5EF4-FFF2-40B4-BE49-F238E27FC236}">
                <a16:creationId xmlns:a16="http://schemas.microsoft.com/office/drawing/2014/main" id="{A8EFD750-34BC-F427-52CA-0A8D12F69A8E}"/>
              </a:ext>
            </a:extLst>
          </p:cNvPr>
          <p:cNvCxnSpPr>
            <a:cxnSpLocks/>
          </p:cNvCxnSpPr>
          <p:nvPr/>
        </p:nvCxnSpPr>
        <p:spPr>
          <a:xfrm>
            <a:off x="1156756" y="3433265"/>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7E3CBB7-1CFB-22F0-D75C-D786489A4A07}"/>
              </a:ext>
            </a:extLst>
          </p:cNvPr>
          <p:cNvCxnSpPr>
            <a:cxnSpLocks/>
          </p:cNvCxnSpPr>
          <p:nvPr/>
        </p:nvCxnSpPr>
        <p:spPr>
          <a:xfrm>
            <a:off x="193780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9689456-5E61-BA4B-9E2F-E21EBFC33D4D}"/>
              </a:ext>
            </a:extLst>
          </p:cNvPr>
          <p:cNvCxnSpPr>
            <a:cxnSpLocks/>
          </p:cNvCxnSpPr>
          <p:nvPr/>
        </p:nvCxnSpPr>
        <p:spPr>
          <a:xfrm>
            <a:off x="275695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BD838D3-3B70-6B4F-3046-86AB582763EA}"/>
              </a:ext>
            </a:extLst>
          </p:cNvPr>
          <p:cNvCxnSpPr>
            <a:cxnSpLocks/>
          </p:cNvCxnSpPr>
          <p:nvPr/>
        </p:nvCxnSpPr>
        <p:spPr>
          <a:xfrm>
            <a:off x="8324850" y="2338091"/>
            <a:ext cx="0" cy="252412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8828CA7A-D029-9FA3-5028-3BBC77E2F739}"/>
              </a:ext>
            </a:extLst>
          </p:cNvPr>
          <p:cNvSpPr/>
          <p:nvPr/>
        </p:nvSpPr>
        <p:spPr>
          <a:xfrm>
            <a:off x="3697602"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WB</a:t>
            </a:r>
          </a:p>
        </p:txBody>
      </p:sp>
      <p:cxnSp>
        <p:nvCxnSpPr>
          <p:cNvPr id="27" name="Straight Arrow Connector 26">
            <a:extLst>
              <a:ext uri="{FF2B5EF4-FFF2-40B4-BE49-F238E27FC236}">
                <a16:creationId xmlns:a16="http://schemas.microsoft.com/office/drawing/2014/main" id="{4883F606-4C1A-CD89-CADB-E3DBD9CB7BBC}"/>
              </a:ext>
            </a:extLst>
          </p:cNvPr>
          <p:cNvCxnSpPr/>
          <p:nvPr/>
        </p:nvCxnSpPr>
        <p:spPr>
          <a:xfrm>
            <a:off x="3372466"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8" name="Straight Connector 27">
            <a:extLst>
              <a:ext uri="{FF2B5EF4-FFF2-40B4-BE49-F238E27FC236}">
                <a16:creationId xmlns:a16="http://schemas.microsoft.com/office/drawing/2014/main" id="{29EB7F7F-B461-B069-3661-36B29C913665}"/>
              </a:ext>
            </a:extLst>
          </p:cNvPr>
          <p:cNvCxnSpPr>
            <a:cxnSpLocks/>
          </p:cNvCxnSpPr>
          <p:nvPr/>
        </p:nvCxnSpPr>
        <p:spPr>
          <a:xfrm>
            <a:off x="3549433"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71967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3191151" cy="1155188"/>
          </a:xfrm>
        </p:spPr>
        <p:txBody>
          <a:bodyPr/>
          <a:lstStyle/>
          <a:p>
            <a:r>
              <a:rPr lang="en-US" b="1" dirty="0"/>
              <a:t>Improved Propagation Delay</a:t>
            </a:r>
          </a:p>
          <a:p>
            <a:pPr marL="342900" indent="-342900">
              <a:buFont typeface="Arial" panose="020B0604020202020204" pitchFamily="34" charset="0"/>
              <a:buChar char="•"/>
            </a:pPr>
            <a:r>
              <a:rPr lang="en-US" sz="1200" dirty="0"/>
              <a:t>Longest propagation delay?</a:t>
            </a:r>
          </a:p>
          <a:p>
            <a:pPr marL="790956" lvl="1" indent="-342900"/>
            <a:r>
              <a:rPr lang="en-US" sz="1200" dirty="0"/>
              <a:t>max(IF, ID, EX, MEM, WB)</a:t>
            </a:r>
          </a:p>
          <a:p>
            <a:pPr marL="790956" lvl="1" indent="-342900"/>
            <a:r>
              <a:rPr lang="en-US" sz="1200" dirty="0"/>
              <a:t>Should be smaller</a:t>
            </a:r>
          </a:p>
          <a:p>
            <a:pPr marL="790956" lvl="1" indent="-342900"/>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32</a:t>
            </a:fld>
            <a:endParaRPr lang="en-US" dirty="0"/>
          </a:p>
        </p:txBody>
      </p:sp>
      <p:sp>
        <p:nvSpPr>
          <p:cNvPr id="5" name="Title 4"/>
          <p:cNvSpPr>
            <a:spLocks noGrp="1"/>
          </p:cNvSpPr>
          <p:nvPr>
            <p:ph type="title"/>
          </p:nvPr>
        </p:nvSpPr>
        <p:spPr>
          <a:xfrm>
            <a:off x="640077" y="369582"/>
            <a:ext cx="7772400" cy="387798"/>
          </a:xfrm>
        </p:spPr>
        <p:txBody>
          <a:bodyPr/>
          <a:lstStyle/>
          <a:p>
            <a:r>
              <a:rPr lang="en-US" dirty="0"/>
              <a:t>Multi-Cycle Processor</a:t>
            </a:r>
          </a:p>
        </p:txBody>
      </p:sp>
      <p:grpSp>
        <p:nvGrpSpPr>
          <p:cNvPr id="15" name="Group 14">
            <a:extLst>
              <a:ext uri="{FF2B5EF4-FFF2-40B4-BE49-F238E27FC236}">
                <a16:creationId xmlns:a16="http://schemas.microsoft.com/office/drawing/2014/main" id="{D63FA708-CEA7-2AF6-381D-3729FAD2AE0E}"/>
              </a:ext>
            </a:extLst>
          </p:cNvPr>
          <p:cNvGrpSpPr/>
          <p:nvPr/>
        </p:nvGrpSpPr>
        <p:grpSpPr>
          <a:xfrm>
            <a:off x="1663036" y="2841878"/>
            <a:ext cx="5817927" cy="1252040"/>
            <a:chOff x="506673" y="3409454"/>
            <a:chExt cx="3665277" cy="890586"/>
          </a:xfrm>
        </p:grpSpPr>
        <p:sp>
          <p:nvSpPr>
            <p:cNvPr id="7" name="Rectangle 6">
              <a:extLst>
                <a:ext uri="{FF2B5EF4-FFF2-40B4-BE49-F238E27FC236}">
                  <a16:creationId xmlns:a16="http://schemas.microsoft.com/office/drawing/2014/main" id="{7D40F416-9E02-B9BD-7487-7C9596022839}"/>
                </a:ext>
              </a:extLst>
            </p:cNvPr>
            <p:cNvSpPr/>
            <p:nvPr/>
          </p:nvSpPr>
          <p:spPr>
            <a:xfrm>
              <a:off x="506673"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IF</a:t>
              </a:r>
            </a:p>
          </p:txBody>
        </p:sp>
        <p:sp>
          <p:nvSpPr>
            <p:cNvPr id="9" name="Rectangle 8">
              <a:extLst>
                <a:ext uri="{FF2B5EF4-FFF2-40B4-BE49-F238E27FC236}">
                  <a16:creationId xmlns:a16="http://schemas.microsoft.com/office/drawing/2014/main" id="{B40490FB-9A5E-EA7A-D6AC-3F8267592CB3}"/>
                </a:ext>
              </a:extLst>
            </p:cNvPr>
            <p:cNvSpPr/>
            <p:nvPr/>
          </p:nvSpPr>
          <p:spPr>
            <a:xfrm>
              <a:off x="1306157"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ID</a:t>
              </a:r>
            </a:p>
          </p:txBody>
        </p:sp>
        <p:sp>
          <p:nvSpPr>
            <p:cNvPr id="13" name="Rectangle 12">
              <a:extLst>
                <a:ext uri="{FF2B5EF4-FFF2-40B4-BE49-F238E27FC236}">
                  <a16:creationId xmlns:a16="http://schemas.microsoft.com/office/drawing/2014/main" id="{BDA60511-FBE5-979F-E82C-7358E9FC01A1}"/>
                </a:ext>
              </a:extLst>
            </p:cNvPr>
            <p:cNvSpPr/>
            <p:nvPr/>
          </p:nvSpPr>
          <p:spPr>
            <a:xfrm>
              <a:off x="2105641"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a:t>
              </a:r>
            </a:p>
          </p:txBody>
        </p:sp>
        <p:sp>
          <p:nvSpPr>
            <p:cNvPr id="14" name="Rectangle 13">
              <a:extLst>
                <a:ext uri="{FF2B5EF4-FFF2-40B4-BE49-F238E27FC236}">
                  <a16:creationId xmlns:a16="http://schemas.microsoft.com/office/drawing/2014/main" id="{CD40FF1A-DBC9-1E91-574F-432744D43C9E}"/>
                </a:ext>
              </a:extLst>
            </p:cNvPr>
            <p:cNvSpPr/>
            <p:nvPr/>
          </p:nvSpPr>
          <p:spPr>
            <a:xfrm>
              <a:off x="2905125"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MM</a:t>
              </a:r>
            </a:p>
          </p:txBody>
        </p:sp>
        <p:cxnSp>
          <p:nvCxnSpPr>
            <p:cNvPr id="16" name="Straight Arrow Connector 15">
              <a:extLst>
                <a:ext uri="{FF2B5EF4-FFF2-40B4-BE49-F238E27FC236}">
                  <a16:creationId xmlns:a16="http://schemas.microsoft.com/office/drawing/2014/main" id="{07D3D07B-61FB-B057-9A04-999268D38E50}"/>
                </a:ext>
              </a:extLst>
            </p:cNvPr>
            <p:cNvCxnSpPr>
              <a:stCxn id="7" idx="3"/>
              <a:endCxn id="9" idx="1"/>
            </p:cNvCxnSpPr>
            <p:nvPr/>
          </p:nvCxnSpPr>
          <p:spPr>
            <a:xfrm>
              <a:off x="981021"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7" name="Straight Arrow Connector 16">
              <a:extLst>
                <a:ext uri="{FF2B5EF4-FFF2-40B4-BE49-F238E27FC236}">
                  <a16:creationId xmlns:a16="http://schemas.microsoft.com/office/drawing/2014/main" id="{18405298-860B-61BF-0F38-1A278EE78B12}"/>
                </a:ext>
              </a:extLst>
            </p:cNvPr>
            <p:cNvCxnSpPr/>
            <p:nvPr/>
          </p:nvCxnSpPr>
          <p:spPr>
            <a:xfrm>
              <a:off x="1795270"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8" name="Straight Arrow Connector 17">
              <a:extLst>
                <a:ext uri="{FF2B5EF4-FFF2-40B4-BE49-F238E27FC236}">
                  <a16:creationId xmlns:a16="http://schemas.microsoft.com/office/drawing/2014/main" id="{794DD996-3FB2-0E89-62D7-DB90E28B7444}"/>
                </a:ext>
              </a:extLst>
            </p:cNvPr>
            <p:cNvCxnSpPr/>
            <p:nvPr/>
          </p:nvCxnSpPr>
          <p:spPr>
            <a:xfrm>
              <a:off x="2579989"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1" name="Straight Connector 20">
              <a:extLst>
                <a:ext uri="{FF2B5EF4-FFF2-40B4-BE49-F238E27FC236}">
                  <a16:creationId xmlns:a16="http://schemas.microsoft.com/office/drawing/2014/main" id="{A8EFD750-34BC-F427-52CA-0A8D12F69A8E}"/>
                </a:ext>
              </a:extLst>
            </p:cNvPr>
            <p:cNvCxnSpPr>
              <a:cxnSpLocks/>
            </p:cNvCxnSpPr>
            <p:nvPr/>
          </p:nvCxnSpPr>
          <p:spPr>
            <a:xfrm>
              <a:off x="1156756" y="3433265"/>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7E3CBB7-1CFB-22F0-D75C-D786489A4A07}"/>
                </a:ext>
              </a:extLst>
            </p:cNvPr>
            <p:cNvCxnSpPr>
              <a:cxnSpLocks/>
            </p:cNvCxnSpPr>
            <p:nvPr/>
          </p:nvCxnSpPr>
          <p:spPr>
            <a:xfrm>
              <a:off x="193780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9689456-5E61-BA4B-9E2F-E21EBFC33D4D}"/>
                </a:ext>
              </a:extLst>
            </p:cNvPr>
            <p:cNvCxnSpPr>
              <a:cxnSpLocks/>
            </p:cNvCxnSpPr>
            <p:nvPr/>
          </p:nvCxnSpPr>
          <p:spPr>
            <a:xfrm>
              <a:off x="275695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8828CA7A-D029-9FA3-5028-3BBC77E2F739}"/>
                </a:ext>
              </a:extLst>
            </p:cNvPr>
            <p:cNvSpPr/>
            <p:nvPr/>
          </p:nvSpPr>
          <p:spPr>
            <a:xfrm>
              <a:off x="3697602"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WB</a:t>
              </a:r>
            </a:p>
          </p:txBody>
        </p:sp>
        <p:cxnSp>
          <p:nvCxnSpPr>
            <p:cNvPr id="27" name="Straight Arrow Connector 26">
              <a:extLst>
                <a:ext uri="{FF2B5EF4-FFF2-40B4-BE49-F238E27FC236}">
                  <a16:creationId xmlns:a16="http://schemas.microsoft.com/office/drawing/2014/main" id="{4883F606-4C1A-CD89-CADB-E3DBD9CB7BBC}"/>
                </a:ext>
              </a:extLst>
            </p:cNvPr>
            <p:cNvCxnSpPr/>
            <p:nvPr/>
          </p:nvCxnSpPr>
          <p:spPr>
            <a:xfrm>
              <a:off x="3372466"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8" name="Straight Connector 27">
              <a:extLst>
                <a:ext uri="{FF2B5EF4-FFF2-40B4-BE49-F238E27FC236}">
                  <a16:creationId xmlns:a16="http://schemas.microsoft.com/office/drawing/2014/main" id="{29EB7F7F-B461-B069-3661-36B29C913665}"/>
                </a:ext>
              </a:extLst>
            </p:cNvPr>
            <p:cNvCxnSpPr>
              <a:cxnSpLocks/>
            </p:cNvCxnSpPr>
            <p:nvPr/>
          </p:nvCxnSpPr>
          <p:spPr>
            <a:xfrm>
              <a:off x="3549433"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A36FFCC0-5A10-52EB-58BA-77090743CE73}"/>
              </a:ext>
            </a:extLst>
          </p:cNvPr>
          <p:cNvSpPr txBox="1"/>
          <p:nvPr/>
        </p:nvSpPr>
        <p:spPr>
          <a:xfrm>
            <a:off x="433667" y="2197931"/>
            <a:ext cx="3423958" cy="215444"/>
          </a:xfrm>
          <a:prstGeom prst="rect">
            <a:avLst/>
          </a:prstGeom>
          <a:noFill/>
        </p:spPr>
        <p:txBody>
          <a:bodyPr wrap="square" lIns="0" tIns="0" rIns="0" bIns="0" rtlCol="0">
            <a:spAutoFit/>
          </a:bodyPr>
          <a:lstStyle/>
          <a:p>
            <a:pPr algn="l"/>
            <a:r>
              <a:rPr lang="en-US" sz="1400" dirty="0">
                <a:solidFill>
                  <a:srgbClr val="FF0000"/>
                </a:solidFill>
              </a:rPr>
              <a:t>How is the overall performance impacted?</a:t>
            </a:r>
          </a:p>
        </p:txBody>
      </p:sp>
    </p:spTree>
    <p:extLst>
      <p:ext uri="{BB962C8B-B14F-4D97-AF65-F5344CB8AC3E}">
        <p14:creationId xmlns:p14="http://schemas.microsoft.com/office/powerpoint/2010/main" val="3630726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3191151" cy="1159292"/>
          </a:xfrm>
        </p:spPr>
        <p:txBody>
          <a:bodyPr/>
          <a:lstStyle/>
          <a:p>
            <a:r>
              <a:rPr lang="en-US" b="1" dirty="0"/>
              <a:t>Multi-cycle Processor Performance</a:t>
            </a:r>
          </a:p>
          <a:p>
            <a:pPr marL="342900" indent="-342900">
              <a:buFont typeface="Arial" panose="020B0604020202020204" pitchFamily="34" charset="0"/>
              <a:buChar char="•"/>
            </a:pPr>
            <a:r>
              <a:rPr lang="en-US" sz="1200" dirty="0"/>
              <a:t>Pros: Cycle Time is reduced</a:t>
            </a:r>
          </a:p>
          <a:p>
            <a:pPr marL="342900" indent="-342900">
              <a:buFont typeface="Arial" panose="020B0604020202020204" pitchFamily="34" charset="0"/>
              <a:buChar char="•"/>
            </a:pPr>
            <a:r>
              <a:rPr lang="en-US" sz="1200" dirty="0"/>
              <a:t>Cons: CPI is increased: a single instruction takes multiple cycles to complete</a:t>
            </a:r>
          </a:p>
        </p:txBody>
      </p:sp>
      <p:sp>
        <p:nvSpPr>
          <p:cNvPr id="4" name="Slide Number Placeholder 3"/>
          <p:cNvSpPr>
            <a:spLocks noGrp="1"/>
          </p:cNvSpPr>
          <p:nvPr>
            <p:ph type="sldNum" sz="quarter" idx="19"/>
          </p:nvPr>
        </p:nvSpPr>
        <p:spPr/>
        <p:txBody>
          <a:bodyPr/>
          <a:lstStyle/>
          <a:p>
            <a:fld id="{B6238B5B-F19C-E947-A0BC-87BD7983F871}" type="slidenum">
              <a:rPr lang="en-US" smtClean="0"/>
              <a:pPr/>
              <a:t>33</a:t>
            </a:fld>
            <a:endParaRPr lang="en-US" dirty="0"/>
          </a:p>
        </p:txBody>
      </p:sp>
      <p:sp>
        <p:nvSpPr>
          <p:cNvPr id="5" name="Title 4"/>
          <p:cNvSpPr>
            <a:spLocks noGrp="1"/>
          </p:cNvSpPr>
          <p:nvPr>
            <p:ph type="title"/>
          </p:nvPr>
        </p:nvSpPr>
        <p:spPr>
          <a:xfrm>
            <a:off x="640077" y="369582"/>
            <a:ext cx="7772400" cy="387798"/>
          </a:xfrm>
        </p:spPr>
        <p:txBody>
          <a:bodyPr/>
          <a:lstStyle/>
          <a:p>
            <a:r>
              <a:rPr lang="en-US" dirty="0"/>
              <a:t>Multi-Cycle Processor</a:t>
            </a:r>
          </a:p>
        </p:txBody>
      </p:sp>
      <p:sp>
        <p:nvSpPr>
          <p:cNvPr id="8" name="TextBox 7">
            <a:extLst>
              <a:ext uri="{FF2B5EF4-FFF2-40B4-BE49-F238E27FC236}">
                <a16:creationId xmlns:a16="http://schemas.microsoft.com/office/drawing/2014/main" id="{79407900-69C9-790A-6A54-CF6A07BAB4B3}"/>
              </a:ext>
            </a:extLst>
          </p:cNvPr>
          <p:cNvSpPr txBox="1"/>
          <p:nvPr/>
        </p:nvSpPr>
        <p:spPr>
          <a:xfrm>
            <a:off x="2156026" y="2212127"/>
            <a:ext cx="4572000" cy="276999"/>
          </a:xfrm>
          <a:prstGeom prst="rect">
            <a:avLst/>
          </a:prstGeom>
          <a:noFill/>
        </p:spPr>
        <p:txBody>
          <a:bodyPr wrap="square">
            <a:spAutoFit/>
          </a:bodyPr>
          <a:lstStyle/>
          <a:p>
            <a:pPr algn="l"/>
            <a:r>
              <a:rPr lang="en-US" sz="1200" dirty="0"/>
              <a:t>CPU Time = </a:t>
            </a:r>
            <a:r>
              <a:rPr lang="en-US" sz="1200" dirty="0" err="1"/>
              <a:t>InstCount</a:t>
            </a:r>
            <a:r>
              <a:rPr lang="en-US" sz="1200" dirty="0"/>
              <a:t> * </a:t>
            </a:r>
            <a:r>
              <a:rPr lang="en-US" sz="1200" b="1" dirty="0">
                <a:solidFill>
                  <a:srgbClr val="FF0000"/>
                </a:solidFill>
              </a:rPr>
              <a:t>CPI</a:t>
            </a:r>
            <a:r>
              <a:rPr lang="en-US" sz="1200" dirty="0"/>
              <a:t> * </a:t>
            </a:r>
            <a:r>
              <a:rPr lang="en-US" sz="1200" b="1" dirty="0" err="1">
                <a:solidFill>
                  <a:srgbClr val="FF0000"/>
                </a:solidFill>
              </a:rPr>
              <a:t>CycleTime</a:t>
            </a:r>
            <a:endParaRPr lang="en-US" sz="1200" b="1" dirty="0">
              <a:solidFill>
                <a:srgbClr val="FF0000"/>
              </a:solidFill>
            </a:endParaRPr>
          </a:p>
        </p:txBody>
      </p:sp>
      <p:grpSp>
        <p:nvGrpSpPr>
          <p:cNvPr id="10" name="Group 9">
            <a:extLst>
              <a:ext uri="{FF2B5EF4-FFF2-40B4-BE49-F238E27FC236}">
                <a16:creationId xmlns:a16="http://schemas.microsoft.com/office/drawing/2014/main" id="{E19353DB-A1F2-4B66-CFF4-88DDF9C6E576}"/>
              </a:ext>
            </a:extLst>
          </p:cNvPr>
          <p:cNvGrpSpPr/>
          <p:nvPr/>
        </p:nvGrpSpPr>
        <p:grpSpPr>
          <a:xfrm>
            <a:off x="640077" y="2824231"/>
            <a:ext cx="2016919" cy="372269"/>
            <a:chOff x="931863" y="1891506"/>
            <a:chExt cx="2016919" cy="372269"/>
          </a:xfrm>
        </p:grpSpPr>
        <p:grpSp>
          <p:nvGrpSpPr>
            <p:cNvPr id="11" name="Group 61">
              <a:extLst>
                <a:ext uri="{FF2B5EF4-FFF2-40B4-BE49-F238E27FC236}">
                  <a16:creationId xmlns:a16="http://schemas.microsoft.com/office/drawing/2014/main" id="{FF3D8A2B-83A8-78C6-3665-6603E2670B59}"/>
                </a:ext>
              </a:extLst>
            </p:cNvPr>
            <p:cNvGrpSpPr>
              <a:grpSpLocks/>
            </p:cNvGrpSpPr>
            <p:nvPr/>
          </p:nvGrpSpPr>
          <p:grpSpPr bwMode="auto">
            <a:xfrm>
              <a:off x="931863" y="1893888"/>
              <a:ext cx="1609725" cy="369887"/>
              <a:chOff x="932873" y="4248850"/>
              <a:chExt cx="1610696" cy="369332"/>
            </a:xfrm>
          </p:grpSpPr>
          <p:sp>
            <p:nvSpPr>
              <p:cNvPr id="19" name="Rectangle 62">
                <a:extLst>
                  <a:ext uri="{FF2B5EF4-FFF2-40B4-BE49-F238E27FC236}">
                    <a16:creationId xmlns:a16="http://schemas.microsoft.com/office/drawing/2014/main" id="{DD3FBFBF-ABC5-A1AB-E54A-7CAABCE11ABA}"/>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20" name="Rectangle 63">
                <a:extLst>
                  <a:ext uri="{FF2B5EF4-FFF2-40B4-BE49-F238E27FC236}">
                    <a16:creationId xmlns:a16="http://schemas.microsoft.com/office/drawing/2014/main" id="{14F4EDD8-93A3-8C1B-DAD6-1C07DF8F0D4C}"/>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22" name="Rectangle 64">
                <a:extLst>
                  <a:ext uri="{FF2B5EF4-FFF2-40B4-BE49-F238E27FC236}">
                    <a16:creationId xmlns:a16="http://schemas.microsoft.com/office/drawing/2014/main" id="{B7DCACC2-6EF9-E6F5-6314-D9C41A0E7505}"/>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25" name="Rectangle 65">
                <a:extLst>
                  <a:ext uri="{FF2B5EF4-FFF2-40B4-BE49-F238E27FC236}">
                    <a16:creationId xmlns:a16="http://schemas.microsoft.com/office/drawing/2014/main" id="{93C11267-F585-623D-242D-3DA7F4F17623}"/>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12" name="Rectangle 65">
              <a:extLst>
                <a:ext uri="{FF2B5EF4-FFF2-40B4-BE49-F238E27FC236}">
                  <a16:creationId xmlns:a16="http://schemas.microsoft.com/office/drawing/2014/main" id="{5874DBDE-D5B4-F20C-9671-49BAD12B16A0}"/>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29" name="Group 28">
            <a:extLst>
              <a:ext uri="{FF2B5EF4-FFF2-40B4-BE49-F238E27FC236}">
                <a16:creationId xmlns:a16="http://schemas.microsoft.com/office/drawing/2014/main" id="{3E4A3EA1-9D39-7616-1C59-273ADD73B8E1}"/>
              </a:ext>
            </a:extLst>
          </p:cNvPr>
          <p:cNvGrpSpPr/>
          <p:nvPr/>
        </p:nvGrpSpPr>
        <p:grpSpPr>
          <a:xfrm>
            <a:off x="2652233" y="3196103"/>
            <a:ext cx="2016919" cy="372269"/>
            <a:chOff x="931863" y="1891506"/>
            <a:chExt cx="2016919" cy="372269"/>
          </a:xfrm>
        </p:grpSpPr>
        <p:grpSp>
          <p:nvGrpSpPr>
            <p:cNvPr id="30" name="Group 61">
              <a:extLst>
                <a:ext uri="{FF2B5EF4-FFF2-40B4-BE49-F238E27FC236}">
                  <a16:creationId xmlns:a16="http://schemas.microsoft.com/office/drawing/2014/main" id="{17339267-BCAB-4CCF-91C1-1D63D2CBCE12}"/>
                </a:ext>
              </a:extLst>
            </p:cNvPr>
            <p:cNvGrpSpPr>
              <a:grpSpLocks/>
            </p:cNvGrpSpPr>
            <p:nvPr/>
          </p:nvGrpSpPr>
          <p:grpSpPr bwMode="auto">
            <a:xfrm>
              <a:off x="931863" y="1893888"/>
              <a:ext cx="1609725" cy="369887"/>
              <a:chOff x="932873" y="4248850"/>
              <a:chExt cx="1610696" cy="369332"/>
            </a:xfrm>
          </p:grpSpPr>
          <p:sp>
            <p:nvSpPr>
              <p:cNvPr id="32" name="Rectangle 62">
                <a:extLst>
                  <a:ext uri="{FF2B5EF4-FFF2-40B4-BE49-F238E27FC236}">
                    <a16:creationId xmlns:a16="http://schemas.microsoft.com/office/drawing/2014/main" id="{27F7BB61-D835-809B-81FE-A2C698C64E35}"/>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33" name="Rectangle 63">
                <a:extLst>
                  <a:ext uri="{FF2B5EF4-FFF2-40B4-BE49-F238E27FC236}">
                    <a16:creationId xmlns:a16="http://schemas.microsoft.com/office/drawing/2014/main" id="{8DEA56FF-2B98-6731-E2D9-8E8DA3616BBE}"/>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34" name="Rectangle 64">
                <a:extLst>
                  <a:ext uri="{FF2B5EF4-FFF2-40B4-BE49-F238E27FC236}">
                    <a16:creationId xmlns:a16="http://schemas.microsoft.com/office/drawing/2014/main" id="{8B77855B-88E6-512D-296A-5F0E0C0E309A}"/>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35" name="Rectangle 65">
                <a:extLst>
                  <a:ext uri="{FF2B5EF4-FFF2-40B4-BE49-F238E27FC236}">
                    <a16:creationId xmlns:a16="http://schemas.microsoft.com/office/drawing/2014/main" id="{58CE9048-4257-EDF9-05F6-261C0892A1A7}"/>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31" name="Rectangle 65">
              <a:extLst>
                <a:ext uri="{FF2B5EF4-FFF2-40B4-BE49-F238E27FC236}">
                  <a16:creationId xmlns:a16="http://schemas.microsoft.com/office/drawing/2014/main" id="{8D61F7DE-E5F2-AB1A-CF5B-EBBF23477009}"/>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36" name="Group 35">
            <a:extLst>
              <a:ext uri="{FF2B5EF4-FFF2-40B4-BE49-F238E27FC236}">
                <a16:creationId xmlns:a16="http://schemas.microsoft.com/office/drawing/2014/main" id="{614467E4-132F-9848-58F7-A259633C764A}"/>
              </a:ext>
            </a:extLst>
          </p:cNvPr>
          <p:cNvGrpSpPr/>
          <p:nvPr/>
        </p:nvGrpSpPr>
        <p:grpSpPr>
          <a:xfrm>
            <a:off x="4689741" y="3565990"/>
            <a:ext cx="2016919" cy="372269"/>
            <a:chOff x="931863" y="1891506"/>
            <a:chExt cx="2016919" cy="372269"/>
          </a:xfrm>
        </p:grpSpPr>
        <p:grpSp>
          <p:nvGrpSpPr>
            <p:cNvPr id="37" name="Group 61">
              <a:extLst>
                <a:ext uri="{FF2B5EF4-FFF2-40B4-BE49-F238E27FC236}">
                  <a16:creationId xmlns:a16="http://schemas.microsoft.com/office/drawing/2014/main" id="{2ADDE96D-AF4A-BBEF-1FC4-E6264E923BBE}"/>
                </a:ext>
              </a:extLst>
            </p:cNvPr>
            <p:cNvGrpSpPr>
              <a:grpSpLocks/>
            </p:cNvGrpSpPr>
            <p:nvPr/>
          </p:nvGrpSpPr>
          <p:grpSpPr bwMode="auto">
            <a:xfrm>
              <a:off x="931863" y="1893888"/>
              <a:ext cx="1609725" cy="369887"/>
              <a:chOff x="932873" y="4248850"/>
              <a:chExt cx="1610696" cy="369332"/>
            </a:xfrm>
          </p:grpSpPr>
          <p:sp>
            <p:nvSpPr>
              <p:cNvPr id="39" name="Rectangle 62">
                <a:extLst>
                  <a:ext uri="{FF2B5EF4-FFF2-40B4-BE49-F238E27FC236}">
                    <a16:creationId xmlns:a16="http://schemas.microsoft.com/office/drawing/2014/main" id="{94889192-2EE6-87ED-496F-D92EA85BD825}"/>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40" name="Rectangle 63">
                <a:extLst>
                  <a:ext uri="{FF2B5EF4-FFF2-40B4-BE49-F238E27FC236}">
                    <a16:creationId xmlns:a16="http://schemas.microsoft.com/office/drawing/2014/main" id="{F0ABA550-B4DB-136F-2B47-61AA7F37DA74}"/>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41" name="Rectangle 64">
                <a:extLst>
                  <a:ext uri="{FF2B5EF4-FFF2-40B4-BE49-F238E27FC236}">
                    <a16:creationId xmlns:a16="http://schemas.microsoft.com/office/drawing/2014/main" id="{76404010-3D5F-ED89-5E9F-2DD14C36CDD4}"/>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42" name="Rectangle 65">
                <a:extLst>
                  <a:ext uri="{FF2B5EF4-FFF2-40B4-BE49-F238E27FC236}">
                    <a16:creationId xmlns:a16="http://schemas.microsoft.com/office/drawing/2014/main" id="{81B0DA70-0627-B0CE-3DD9-446943AF66A1}"/>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38" name="Rectangle 65">
              <a:extLst>
                <a:ext uri="{FF2B5EF4-FFF2-40B4-BE49-F238E27FC236}">
                  <a16:creationId xmlns:a16="http://schemas.microsoft.com/office/drawing/2014/main" id="{2D7B8372-7BC7-0BC4-D22E-B2CB9E3C8836}"/>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43" name="Group 42">
            <a:extLst>
              <a:ext uri="{FF2B5EF4-FFF2-40B4-BE49-F238E27FC236}">
                <a16:creationId xmlns:a16="http://schemas.microsoft.com/office/drawing/2014/main" id="{87A87701-A2BB-5C86-D594-0EF801C6DF67}"/>
              </a:ext>
            </a:extLst>
          </p:cNvPr>
          <p:cNvGrpSpPr/>
          <p:nvPr/>
        </p:nvGrpSpPr>
        <p:grpSpPr>
          <a:xfrm>
            <a:off x="6701897" y="3953922"/>
            <a:ext cx="2016919" cy="372269"/>
            <a:chOff x="931863" y="1891506"/>
            <a:chExt cx="2016919" cy="372269"/>
          </a:xfrm>
        </p:grpSpPr>
        <p:grpSp>
          <p:nvGrpSpPr>
            <p:cNvPr id="44" name="Group 61">
              <a:extLst>
                <a:ext uri="{FF2B5EF4-FFF2-40B4-BE49-F238E27FC236}">
                  <a16:creationId xmlns:a16="http://schemas.microsoft.com/office/drawing/2014/main" id="{C5A635B6-67F3-92E3-9870-4CEC3798D84C}"/>
                </a:ext>
              </a:extLst>
            </p:cNvPr>
            <p:cNvGrpSpPr>
              <a:grpSpLocks/>
            </p:cNvGrpSpPr>
            <p:nvPr/>
          </p:nvGrpSpPr>
          <p:grpSpPr bwMode="auto">
            <a:xfrm>
              <a:off x="931863" y="1893888"/>
              <a:ext cx="1609725" cy="369887"/>
              <a:chOff x="932873" y="4248850"/>
              <a:chExt cx="1610696" cy="369332"/>
            </a:xfrm>
          </p:grpSpPr>
          <p:sp>
            <p:nvSpPr>
              <p:cNvPr id="46" name="Rectangle 62">
                <a:extLst>
                  <a:ext uri="{FF2B5EF4-FFF2-40B4-BE49-F238E27FC236}">
                    <a16:creationId xmlns:a16="http://schemas.microsoft.com/office/drawing/2014/main" id="{B9D5D595-811C-151A-D526-FDA29FDD1C7C}"/>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47" name="Rectangle 63">
                <a:extLst>
                  <a:ext uri="{FF2B5EF4-FFF2-40B4-BE49-F238E27FC236}">
                    <a16:creationId xmlns:a16="http://schemas.microsoft.com/office/drawing/2014/main" id="{0953F466-54C8-4322-E595-63615DC0A60C}"/>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48" name="Rectangle 64">
                <a:extLst>
                  <a:ext uri="{FF2B5EF4-FFF2-40B4-BE49-F238E27FC236}">
                    <a16:creationId xmlns:a16="http://schemas.microsoft.com/office/drawing/2014/main" id="{03FFF044-0F3F-7489-875B-0745E8A7F8BE}"/>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49" name="Rectangle 65">
                <a:extLst>
                  <a:ext uri="{FF2B5EF4-FFF2-40B4-BE49-F238E27FC236}">
                    <a16:creationId xmlns:a16="http://schemas.microsoft.com/office/drawing/2014/main" id="{26151750-FA09-15C7-92F0-3548B30B598F}"/>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45" name="Rectangle 65">
              <a:extLst>
                <a:ext uri="{FF2B5EF4-FFF2-40B4-BE49-F238E27FC236}">
                  <a16:creationId xmlns:a16="http://schemas.microsoft.com/office/drawing/2014/main" id="{9F16792D-3C3C-158E-F654-11A50A85808D}"/>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spTree>
    <p:extLst>
      <p:ext uri="{BB962C8B-B14F-4D97-AF65-F5344CB8AC3E}">
        <p14:creationId xmlns:p14="http://schemas.microsoft.com/office/powerpoint/2010/main" val="20519396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3848376" cy="1479379"/>
          </a:xfrm>
        </p:spPr>
        <p:txBody>
          <a:bodyPr/>
          <a:lstStyle/>
          <a:p>
            <a:r>
              <a:rPr lang="en-US" b="1" dirty="0"/>
              <a:t>Observations?</a:t>
            </a:r>
          </a:p>
          <a:p>
            <a:pPr marL="342900" indent="-342900">
              <a:buFont typeface="Arial" panose="020B0604020202020204" pitchFamily="34" charset="0"/>
              <a:buChar char="•"/>
            </a:pPr>
            <a:r>
              <a:rPr lang="en-US" sz="1200" b="1" dirty="0"/>
              <a:t>H/W resources are under utilized</a:t>
            </a:r>
          </a:p>
          <a:p>
            <a:pPr marL="342900" indent="-342900">
              <a:buFont typeface="Arial" panose="020B0604020202020204" pitchFamily="34" charset="0"/>
              <a:buChar char="•"/>
            </a:pPr>
            <a:r>
              <a:rPr lang="en-US" sz="1200" dirty="0"/>
              <a:t>When an instruction is stage WB</a:t>
            </a:r>
          </a:p>
          <a:p>
            <a:pPr marL="342900" indent="-342900">
              <a:buFont typeface="Arial" panose="020B0604020202020204" pitchFamily="34" charset="0"/>
              <a:buChar char="•"/>
            </a:pPr>
            <a:r>
              <a:rPr lang="en-US" sz="1200" dirty="0"/>
              <a:t>IF, ID, E, and MEM stages are idle (do nothing) </a:t>
            </a:r>
          </a:p>
          <a:p>
            <a:pPr marL="790956" lvl="1" indent="-342900"/>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34</a:t>
            </a:fld>
            <a:endParaRPr lang="en-US" dirty="0"/>
          </a:p>
        </p:txBody>
      </p:sp>
      <p:sp>
        <p:nvSpPr>
          <p:cNvPr id="5" name="Title 4"/>
          <p:cNvSpPr>
            <a:spLocks noGrp="1"/>
          </p:cNvSpPr>
          <p:nvPr>
            <p:ph type="title"/>
          </p:nvPr>
        </p:nvSpPr>
        <p:spPr>
          <a:xfrm>
            <a:off x="640077" y="369582"/>
            <a:ext cx="7772400" cy="387798"/>
          </a:xfrm>
        </p:spPr>
        <p:txBody>
          <a:bodyPr/>
          <a:lstStyle/>
          <a:p>
            <a:r>
              <a:rPr lang="en-US" dirty="0"/>
              <a:t>Pipelined Processor</a:t>
            </a:r>
          </a:p>
        </p:txBody>
      </p:sp>
      <p:grpSp>
        <p:nvGrpSpPr>
          <p:cNvPr id="15" name="Group 14">
            <a:extLst>
              <a:ext uri="{FF2B5EF4-FFF2-40B4-BE49-F238E27FC236}">
                <a16:creationId xmlns:a16="http://schemas.microsoft.com/office/drawing/2014/main" id="{9F18531B-5DF0-2BEA-70CB-1CBF85FE68CE}"/>
              </a:ext>
            </a:extLst>
          </p:cNvPr>
          <p:cNvGrpSpPr/>
          <p:nvPr/>
        </p:nvGrpSpPr>
        <p:grpSpPr>
          <a:xfrm>
            <a:off x="1663036" y="2841878"/>
            <a:ext cx="5817927" cy="1252040"/>
            <a:chOff x="506673" y="3409454"/>
            <a:chExt cx="3665277" cy="890586"/>
          </a:xfrm>
        </p:grpSpPr>
        <p:sp>
          <p:nvSpPr>
            <p:cNvPr id="19" name="Rectangle 18">
              <a:extLst>
                <a:ext uri="{FF2B5EF4-FFF2-40B4-BE49-F238E27FC236}">
                  <a16:creationId xmlns:a16="http://schemas.microsoft.com/office/drawing/2014/main" id="{184163DF-E79F-C8FA-2401-0A0898320C9E}"/>
                </a:ext>
              </a:extLst>
            </p:cNvPr>
            <p:cNvSpPr/>
            <p:nvPr/>
          </p:nvSpPr>
          <p:spPr>
            <a:xfrm>
              <a:off x="506673"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IF</a:t>
              </a:r>
            </a:p>
          </p:txBody>
        </p:sp>
        <p:sp>
          <p:nvSpPr>
            <p:cNvPr id="20" name="Rectangle 19">
              <a:extLst>
                <a:ext uri="{FF2B5EF4-FFF2-40B4-BE49-F238E27FC236}">
                  <a16:creationId xmlns:a16="http://schemas.microsoft.com/office/drawing/2014/main" id="{0CC9F3E1-5788-20FA-E2E0-987BDD4BC2E0}"/>
                </a:ext>
              </a:extLst>
            </p:cNvPr>
            <p:cNvSpPr/>
            <p:nvPr/>
          </p:nvSpPr>
          <p:spPr>
            <a:xfrm>
              <a:off x="1306157"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ID</a:t>
              </a:r>
            </a:p>
          </p:txBody>
        </p:sp>
        <p:sp>
          <p:nvSpPr>
            <p:cNvPr id="22" name="Rectangle 21">
              <a:extLst>
                <a:ext uri="{FF2B5EF4-FFF2-40B4-BE49-F238E27FC236}">
                  <a16:creationId xmlns:a16="http://schemas.microsoft.com/office/drawing/2014/main" id="{E57B32DC-4E6F-2F0A-A30A-697EAA3C71A6}"/>
                </a:ext>
              </a:extLst>
            </p:cNvPr>
            <p:cNvSpPr/>
            <p:nvPr/>
          </p:nvSpPr>
          <p:spPr>
            <a:xfrm>
              <a:off x="2105641"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a:t>
              </a:r>
            </a:p>
          </p:txBody>
        </p:sp>
        <p:sp>
          <p:nvSpPr>
            <p:cNvPr id="29" name="Rectangle 28">
              <a:extLst>
                <a:ext uri="{FF2B5EF4-FFF2-40B4-BE49-F238E27FC236}">
                  <a16:creationId xmlns:a16="http://schemas.microsoft.com/office/drawing/2014/main" id="{6ABEA320-85C4-342A-4E62-57250A24D9A8}"/>
                </a:ext>
              </a:extLst>
            </p:cNvPr>
            <p:cNvSpPr/>
            <p:nvPr/>
          </p:nvSpPr>
          <p:spPr>
            <a:xfrm>
              <a:off x="2905125"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MM</a:t>
              </a:r>
            </a:p>
          </p:txBody>
        </p:sp>
        <p:cxnSp>
          <p:nvCxnSpPr>
            <p:cNvPr id="30" name="Straight Arrow Connector 29">
              <a:extLst>
                <a:ext uri="{FF2B5EF4-FFF2-40B4-BE49-F238E27FC236}">
                  <a16:creationId xmlns:a16="http://schemas.microsoft.com/office/drawing/2014/main" id="{8950A25C-E75F-76F4-8837-C814F00D16DB}"/>
                </a:ext>
              </a:extLst>
            </p:cNvPr>
            <p:cNvCxnSpPr>
              <a:stCxn id="19" idx="3"/>
              <a:endCxn id="20" idx="1"/>
            </p:cNvCxnSpPr>
            <p:nvPr/>
          </p:nvCxnSpPr>
          <p:spPr>
            <a:xfrm>
              <a:off x="981021"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1" name="Straight Arrow Connector 30">
              <a:extLst>
                <a:ext uri="{FF2B5EF4-FFF2-40B4-BE49-F238E27FC236}">
                  <a16:creationId xmlns:a16="http://schemas.microsoft.com/office/drawing/2014/main" id="{5D04121D-2C79-74CA-2984-B195A1020CE9}"/>
                </a:ext>
              </a:extLst>
            </p:cNvPr>
            <p:cNvCxnSpPr/>
            <p:nvPr/>
          </p:nvCxnSpPr>
          <p:spPr>
            <a:xfrm>
              <a:off x="1795270"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2" name="Straight Arrow Connector 31">
              <a:extLst>
                <a:ext uri="{FF2B5EF4-FFF2-40B4-BE49-F238E27FC236}">
                  <a16:creationId xmlns:a16="http://schemas.microsoft.com/office/drawing/2014/main" id="{32E7059F-BF0C-0371-5666-EE1C7788BB2B}"/>
                </a:ext>
              </a:extLst>
            </p:cNvPr>
            <p:cNvCxnSpPr/>
            <p:nvPr/>
          </p:nvCxnSpPr>
          <p:spPr>
            <a:xfrm>
              <a:off x="2579989"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3" name="Straight Connector 32">
              <a:extLst>
                <a:ext uri="{FF2B5EF4-FFF2-40B4-BE49-F238E27FC236}">
                  <a16:creationId xmlns:a16="http://schemas.microsoft.com/office/drawing/2014/main" id="{E4EB729F-F289-9B8E-96E1-49F607113F63}"/>
                </a:ext>
              </a:extLst>
            </p:cNvPr>
            <p:cNvCxnSpPr>
              <a:cxnSpLocks/>
            </p:cNvCxnSpPr>
            <p:nvPr/>
          </p:nvCxnSpPr>
          <p:spPr>
            <a:xfrm>
              <a:off x="1156756" y="3433265"/>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FB34DB9-7044-8552-59C4-B7A0AE206075}"/>
                </a:ext>
              </a:extLst>
            </p:cNvPr>
            <p:cNvCxnSpPr>
              <a:cxnSpLocks/>
            </p:cNvCxnSpPr>
            <p:nvPr/>
          </p:nvCxnSpPr>
          <p:spPr>
            <a:xfrm>
              <a:off x="193780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ACBB98C-41B2-0868-A81E-69B0488F1F06}"/>
                </a:ext>
              </a:extLst>
            </p:cNvPr>
            <p:cNvCxnSpPr>
              <a:cxnSpLocks/>
            </p:cNvCxnSpPr>
            <p:nvPr/>
          </p:nvCxnSpPr>
          <p:spPr>
            <a:xfrm>
              <a:off x="275695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EBBA0118-6F3F-D9E9-A605-2023B84AA9AE}"/>
                </a:ext>
              </a:extLst>
            </p:cNvPr>
            <p:cNvSpPr/>
            <p:nvPr/>
          </p:nvSpPr>
          <p:spPr>
            <a:xfrm>
              <a:off x="3697602"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WB</a:t>
              </a:r>
            </a:p>
          </p:txBody>
        </p:sp>
        <p:cxnSp>
          <p:nvCxnSpPr>
            <p:cNvPr id="37" name="Straight Arrow Connector 36">
              <a:extLst>
                <a:ext uri="{FF2B5EF4-FFF2-40B4-BE49-F238E27FC236}">
                  <a16:creationId xmlns:a16="http://schemas.microsoft.com/office/drawing/2014/main" id="{4C2F787E-8825-8A35-BAEC-29D7B503D890}"/>
                </a:ext>
              </a:extLst>
            </p:cNvPr>
            <p:cNvCxnSpPr/>
            <p:nvPr/>
          </p:nvCxnSpPr>
          <p:spPr>
            <a:xfrm>
              <a:off x="3372466"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8" name="Straight Connector 37">
              <a:extLst>
                <a:ext uri="{FF2B5EF4-FFF2-40B4-BE49-F238E27FC236}">
                  <a16:creationId xmlns:a16="http://schemas.microsoft.com/office/drawing/2014/main" id="{A0B6DB29-50C1-880A-97F1-972F12BEF40D}"/>
                </a:ext>
              </a:extLst>
            </p:cNvPr>
            <p:cNvCxnSpPr>
              <a:cxnSpLocks/>
            </p:cNvCxnSpPr>
            <p:nvPr/>
          </p:nvCxnSpPr>
          <p:spPr>
            <a:xfrm>
              <a:off x="3549433"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057914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3848376" cy="1007455"/>
          </a:xfrm>
        </p:spPr>
        <p:txBody>
          <a:bodyPr/>
          <a:lstStyle/>
          <a:p>
            <a:r>
              <a:rPr lang="en-US" b="1" dirty="0"/>
              <a:t>Solution</a:t>
            </a:r>
          </a:p>
          <a:p>
            <a:pPr marL="342900" indent="-342900">
              <a:buFont typeface="Arial" panose="020B0604020202020204" pitchFamily="34" charset="0"/>
              <a:buChar char="•"/>
            </a:pPr>
            <a:r>
              <a:rPr lang="en-US" sz="1200" b="1" dirty="0"/>
              <a:t>Fetch a new instruction each cycle</a:t>
            </a:r>
          </a:p>
          <a:p>
            <a:pPr marL="342900" indent="-342900"/>
            <a:r>
              <a:rPr lang="en-US" sz="1200" dirty="0" err="1"/>
              <a:t>e.g</a:t>
            </a:r>
            <a:r>
              <a:rPr lang="en-US" sz="1200" dirty="0"/>
              <a:t>: Executing instructions sequence: I0, I1, I2, I3, I4</a:t>
            </a:r>
          </a:p>
          <a:p>
            <a:pPr marL="790956" lvl="1" indent="-342900"/>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35</a:t>
            </a:fld>
            <a:endParaRPr lang="en-US" dirty="0"/>
          </a:p>
        </p:txBody>
      </p:sp>
      <p:sp>
        <p:nvSpPr>
          <p:cNvPr id="5" name="Title 4"/>
          <p:cNvSpPr>
            <a:spLocks noGrp="1"/>
          </p:cNvSpPr>
          <p:nvPr>
            <p:ph type="title"/>
          </p:nvPr>
        </p:nvSpPr>
        <p:spPr>
          <a:xfrm>
            <a:off x="640077" y="369582"/>
            <a:ext cx="7772400" cy="387798"/>
          </a:xfrm>
        </p:spPr>
        <p:txBody>
          <a:bodyPr/>
          <a:lstStyle/>
          <a:p>
            <a:r>
              <a:rPr lang="en-US" dirty="0"/>
              <a:t>Pipelined Processor</a:t>
            </a:r>
          </a:p>
        </p:txBody>
      </p:sp>
      <p:grpSp>
        <p:nvGrpSpPr>
          <p:cNvPr id="15" name="Group 14">
            <a:extLst>
              <a:ext uri="{FF2B5EF4-FFF2-40B4-BE49-F238E27FC236}">
                <a16:creationId xmlns:a16="http://schemas.microsoft.com/office/drawing/2014/main" id="{9F18531B-5DF0-2BEA-70CB-1CBF85FE68CE}"/>
              </a:ext>
            </a:extLst>
          </p:cNvPr>
          <p:cNvGrpSpPr/>
          <p:nvPr/>
        </p:nvGrpSpPr>
        <p:grpSpPr>
          <a:xfrm>
            <a:off x="1663036" y="2841878"/>
            <a:ext cx="5817927" cy="1252040"/>
            <a:chOff x="506673" y="3409454"/>
            <a:chExt cx="3665277" cy="890586"/>
          </a:xfrm>
        </p:grpSpPr>
        <p:sp>
          <p:nvSpPr>
            <p:cNvPr id="19" name="Rectangle 18">
              <a:extLst>
                <a:ext uri="{FF2B5EF4-FFF2-40B4-BE49-F238E27FC236}">
                  <a16:creationId xmlns:a16="http://schemas.microsoft.com/office/drawing/2014/main" id="{184163DF-E79F-C8FA-2401-0A0898320C9E}"/>
                </a:ext>
              </a:extLst>
            </p:cNvPr>
            <p:cNvSpPr/>
            <p:nvPr/>
          </p:nvSpPr>
          <p:spPr>
            <a:xfrm>
              <a:off x="506673"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IF</a:t>
              </a:r>
            </a:p>
          </p:txBody>
        </p:sp>
        <p:sp>
          <p:nvSpPr>
            <p:cNvPr id="20" name="Rectangle 19">
              <a:extLst>
                <a:ext uri="{FF2B5EF4-FFF2-40B4-BE49-F238E27FC236}">
                  <a16:creationId xmlns:a16="http://schemas.microsoft.com/office/drawing/2014/main" id="{0CC9F3E1-5788-20FA-E2E0-987BDD4BC2E0}"/>
                </a:ext>
              </a:extLst>
            </p:cNvPr>
            <p:cNvSpPr/>
            <p:nvPr/>
          </p:nvSpPr>
          <p:spPr>
            <a:xfrm>
              <a:off x="1306157"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ID</a:t>
              </a:r>
            </a:p>
          </p:txBody>
        </p:sp>
        <p:sp>
          <p:nvSpPr>
            <p:cNvPr id="22" name="Rectangle 21">
              <a:extLst>
                <a:ext uri="{FF2B5EF4-FFF2-40B4-BE49-F238E27FC236}">
                  <a16:creationId xmlns:a16="http://schemas.microsoft.com/office/drawing/2014/main" id="{E57B32DC-4E6F-2F0A-A30A-697EAA3C71A6}"/>
                </a:ext>
              </a:extLst>
            </p:cNvPr>
            <p:cNvSpPr/>
            <p:nvPr/>
          </p:nvSpPr>
          <p:spPr>
            <a:xfrm>
              <a:off x="2105641"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a:t>
              </a:r>
            </a:p>
          </p:txBody>
        </p:sp>
        <p:sp>
          <p:nvSpPr>
            <p:cNvPr id="29" name="Rectangle 28">
              <a:extLst>
                <a:ext uri="{FF2B5EF4-FFF2-40B4-BE49-F238E27FC236}">
                  <a16:creationId xmlns:a16="http://schemas.microsoft.com/office/drawing/2014/main" id="{6ABEA320-85C4-342A-4E62-57250A24D9A8}"/>
                </a:ext>
              </a:extLst>
            </p:cNvPr>
            <p:cNvSpPr/>
            <p:nvPr/>
          </p:nvSpPr>
          <p:spPr>
            <a:xfrm>
              <a:off x="2905125"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MM</a:t>
              </a:r>
            </a:p>
          </p:txBody>
        </p:sp>
        <p:cxnSp>
          <p:nvCxnSpPr>
            <p:cNvPr id="30" name="Straight Arrow Connector 29">
              <a:extLst>
                <a:ext uri="{FF2B5EF4-FFF2-40B4-BE49-F238E27FC236}">
                  <a16:creationId xmlns:a16="http://schemas.microsoft.com/office/drawing/2014/main" id="{8950A25C-E75F-76F4-8837-C814F00D16DB}"/>
                </a:ext>
              </a:extLst>
            </p:cNvPr>
            <p:cNvCxnSpPr>
              <a:stCxn id="19" idx="3"/>
              <a:endCxn id="20" idx="1"/>
            </p:cNvCxnSpPr>
            <p:nvPr/>
          </p:nvCxnSpPr>
          <p:spPr>
            <a:xfrm>
              <a:off x="981021"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1" name="Straight Arrow Connector 30">
              <a:extLst>
                <a:ext uri="{FF2B5EF4-FFF2-40B4-BE49-F238E27FC236}">
                  <a16:creationId xmlns:a16="http://schemas.microsoft.com/office/drawing/2014/main" id="{5D04121D-2C79-74CA-2984-B195A1020CE9}"/>
                </a:ext>
              </a:extLst>
            </p:cNvPr>
            <p:cNvCxnSpPr/>
            <p:nvPr/>
          </p:nvCxnSpPr>
          <p:spPr>
            <a:xfrm>
              <a:off x="1795270"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2" name="Straight Arrow Connector 31">
              <a:extLst>
                <a:ext uri="{FF2B5EF4-FFF2-40B4-BE49-F238E27FC236}">
                  <a16:creationId xmlns:a16="http://schemas.microsoft.com/office/drawing/2014/main" id="{32E7059F-BF0C-0371-5666-EE1C7788BB2B}"/>
                </a:ext>
              </a:extLst>
            </p:cNvPr>
            <p:cNvCxnSpPr/>
            <p:nvPr/>
          </p:nvCxnSpPr>
          <p:spPr>
            <a:xfrm>
              <a:off x="2579989"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3" name="Straight Connector 32">
              <a:extLst>
                <a:ext uri="{FF2B5EF4-FFF2-40B4-BE49-F238E27FC236}">
                  <a16:creationId xmlns:a16="http://schemas.microsoft.com/office/drawing/2014/main" id="{E4EB729F-F289-9B8E-96E1-49F607113F63}"/>
                </a:ext>
              </a:extLst>
            </p:cNvPr>
            <p:cNvCxnSpPr>
              <a:cxnSpLocks/>
            </p:cNvCxnSpPr>
            <p:nvPr/>
          </p:nvCxnSpPr>
          <p:spPr>
            <a:xfrm>
              <a:off x="1156756" y="3433265"/>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FB34DB9-7044-8552-59C4-B7A0AE206075}"/>
                </a:ext>
              </a:extLst>
            </p:cNvPr>
            <p:cNvCxnSpPr>
              <a:cxnSpLocks/>
            </p:cNvCxnSpPr>
            <p:nvPr/>
          </p:nvCxnSpPr>
          <p:spPr>
            <a:xfrm>
              <a:off x="193780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ACBB98C-41B2-0868-A81E-69B0488F1F06}"/>
                </a:ext>
              </a:extLst>
            </p:cNvPr>
            <p:cNvCxnSpPr>
              <a:cxnSpLocks/>
            </p:cNvCxnSpPr>
            <p:nvPr/>
          </p:nvCxnSpPr>
          <p:spPr>
            <a:xfrm>
              <a:off x="275695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EBBA0118-6F3F-D9E9-A605-2023B84AA9AE}"/>
                </a:ext>
              </a:extLst>
            </p:cNvPr>
            <p:cNvSpPr/>
            <p:nvPr/>
          </p:nvSpPr>
          <p:spPr>
            <a:xfrm>
              <a:off x="3697602"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WB</a:t>
              </a:r>
            </a:p>
          </p:txBody>
        </p:sp>
        <p:cxnSp>
          <p:nvCxnSpPr>
            <p:cNvPr id="37" name="Straight Arrow Connector 36">
              <a:extLst>
                <a:ext uri="{FF2B5EF4-FFF2-40B4-BE49-F238E27FC236}">
                  <a16:creationId xmlns:a16="http://schemas.microsoft.com/office/drawing/2014/main" id="{4C2F787E-8825-8A35-BAEC-29D7B503D890}"/>
                </a:ext>
              </a:extLst>
            </p:cNvPr>
            <p:cNvCxnSpPr/>
            <p:nvPr/>
          </p:nvCxnSpPr>
          <p:spPr>
            <a:xfrm>
              <a:off x="3372466"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8" name="Straight Connector 37">
              <a:extLst>
                <a:ext uri="{FF2B5EF4-FFF2-40B4-BE49-F238E27FC236}">
                  <a16:creationId xmlns:a16="http://schemas.microsoft.com/office/drawing/2014/main" id="{A0B6DB29-50C1-880A-97F1-972F12BEF40D}"/>
                </a:ext>
              </a:extLst>
            </p:cNvPr>
            <p:cNvCxnSpPr>
              <a:cxnSpLocks/>
            </p:cNvCxnSpPr>
            <p:nvPr/>
          </p:nvCxnSpPr>
          <p:spPr>
            <a:xfrm>
              <a:off x="3549433"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D1315544-BBC4-E21B-7F47-6BBC938E1C88}"/>
              </a:ext>
            </a:extLst>
          </p:cNvPr>
          <p:cNvSpPr txBox="1"/>
          <p:nvPr/>
        </p:nvSpPr>
        <p:spPr>
          <a:xfrm>
            <a:off x="7028294" y="2659909"/>
            <a:ext cx="400050" cy="215444"/>
          </a:xfrm>
          <a:prstGeom prst="rect">
            <a:avLst/>
          </a:prstGeom>
          <a:noFill/>
        </p:spPr>
        <p:txBody>
          <a:bodyPr wrap="square" lIns="0" tIns="0" rIns="0" bIns="0" rtlCol="0">
            <a:spAutoFit/>
          </a:bodyPr>
          <a:lstStyle/>
          <a:p>
            <a:pPr algn="l"/>
            <a:r>
              <a:rPr lang="en-US" sz="1400" dirty="0"/>
              <a:t>I0</a:t>
            </a:r>
          </a:p>
        </p:txBody>
      </p:sp>
      <p:sp>
        <p:nvSpPr>
          <p:cNvPr id="6" name="TextBox 5">
            <a:extLst>
              <a:ext uri="{FF2B5EF4-FFF2-40B4-BE49-F238E27FC236}">
                <a16:creationId xmlns:a16="http://schemas.microsoft.com/office/drawing/2014/main" id="{35CAEE45-5DC5-BBA1-66A5-EB869366EE01}"/>
              </a:ext>
            </a:extLst>
          </p:cNvPr>
          <p:cNvSpPr txBox="1"/>
          <p:nvPr/>
        </p:nvSpPr>
        <p:spPr>
          <a:xfrm>
            <a:off x="5722363" y="2659909"/>
            <a:ext cx="400050" cy="215444"/>
          </a:xfrm>
          <a:prstGeom prst="rect">
            <a:avLst/>
          </a:prstGeom>
          <a:noFill/>
        </p:spPr>
        <p:txBody>
          <a:bodyPr wrap="square" lIns="0" tIns="0" rIns="0" bIns="0" rtlCol="0">
            <a:spAutoFit/>
          </a:bodyPr>
          <a:lstStyle/>
          <a:p>
            <a:pPr algn="l"/>
            <a:r>
              <a:rPr lang="en-US" sz="1400" dirty="0"/>
              <a:t>I1</a:t>
            </a:r>
          </a:p>
        </p:txBody>
      </p:sp>
      <p:sp>
        <p:nvSpPr>
          <p:cNvPr id="7" name="TextBox 6">
            <a:extLst>
              <a:ext uri="{FF2B5EF4-FFF2-40B4-BE49-F238E27FC236}">
                <a16:creationId xmlns:a16="http://schemas.microsoft.com/office/drawing/2014/main" id="{52A40AA1-5EC1-D12A-D144-4E78C43948C9}"/>
              </a:ext>
            </a:extLst>
          </p:cNvPr>
          <p:cNvSpPr txBox="1"/>
          <p:nvPr/>
        </p:nvSpPr>
        <p:spPr>
          <a:xfrm>
            <a:off x="4464457" y="2659909"/>
            <a:ext cx="400050" cy="215444"/>
          </a:xfrm>
          <a:prstGeom prst="rect">
            <a:avLst/>
          </a:prstGeom>
          <a:noFill/>
        </p:spPr>
        <p:txBody>
          <a:bodyPr wrap="square" lIns="0" tIns="0" rIns="0" bIns="0" rtlCol="0">
            <a:spAutoFit/>
          </a:bodyPr>
          <a:lstStyle/>
          <a:p>
            <a:pPr algn="l"/>
            <a:r>
              <a:rPr lang="en-US" sz="1400" dirty="0"/>
              <a:t>I2</a:t>
            </a:r>
          </a:p>
        </p:txBody>
      </p:sp>
      <p:sp>
        <p:nvSpPr>
          <p:cNvPr id="8" name="TextBox 7">
            <a:extLst>
              <a:ext uri="{FF2B5EF4-FFF2-40B4-BE49-F238E27FC236}">
                <a16:creationId xmlns:a16="http://schemas.microsoft.com/office/drawing/2014/main" id="{049F1329-0F33-AA96-51EB-AE3A8892B894}"/>
              </a:ext>
            </a:extLst>
          </p:cNvPr>
          <p:cNvSpPr txBox="1"/>
          <p:nvPr/>
        </p:nvSpPr>
        <p:spPr>
          <a:xfrm>
            <a:off x="3194161" y="2660390"/>
            <a:ext cx="400050" cy="215444"/>
          </a:xfrm>
          <a:prstGeom prst="rect">
            <a:avLst/>
          </a:prstGeom>
          <a:noFill/>
        </p:spPr>
        <p:txBody>
          <a:bodyPr wrap="square" lIns="0" tIns="0" rIns="0" bIns="0" rtlCol="0">
            <a:spAutoFit/>
          </a:bodyPr>
          <a:lstStyle/>
          <a:p>
            <a:pPr algn="l"/>
            <a:r>
              <a:rPr lang="en-US" sz="1400" dirty="0"/>
              <a:t>I3</a:t>
            </a:r>
          </a:p>
        </p:txBody>
      </p:sp>
      <p:sp>
        <p:nvSpPr>
          <p:cNvPr id="9" name="TextBox 8">
            <a:extLst>
              <a:ext uri="{FF2B5EF4-FFF2-40B4-BE49-F238E27FC236}">
                <a16:creationId xmlns:a16="http://schemas.microsoft.com/office/drawing/2014/main" id="{0B5FC810-A8C1-9F33-BD63-E5674633CFCE}"/>
              </a:ext>
            </a:extLst>
          </p:cNvPr>
          <p:cNvSpPr txBox="1"/>
          <p:nvPr/>
        </p:nvSpPr>
        <p:spPr>
          <a:xfrm>
            <a:off x="1971537" y="2659909"/>
            <a:ext cx="400050" cy="215444"/>
          </a:xfrm>
          <a:prstGeom prst="rect">
            <a:avLst/>
          </a:prstGeom>
          <a:noFill/>
        </p:spPr>
        <p:txBody>
          <a:bodyPr wrap="square" lIns="0" tIns="0" rIns="0" bIns="0" rtlCol="0">
            <a:spAutoFit/>
          </a:bodyPr>
          <a:lstStyle/>
          <a:p>
            <a:pPr algn="l"/>
            <a:r>
              <a:rPr lang="en-US" sz="1400" dirty="0"/>
              <a:t>I4</a:t>
            </a:r>
          </a:p>
        </p:txBody>
      </p:sp>
    </p:spTree>
    <p:extLst>
      <p:ext uri="{BB962C8B-B14F-4D97-AF65-F5344CB8AC3E}">
        <p14:creationId xmlns:p14="http://schemas.microsoft.com/office/powerpoint/2010/main" val="8651987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8" y="987736"/>
            <a:ext cx="4124601" cy="1007455"/>
          </a:xfrm>
        </p:spPr>
        <p:txBody>
          <a:bodyPr/>
          <a:lstStyle/>
          <a:p>
            <a:r>
              <a:rPr lang="en-US" b="1" dirty="0"/>
              <a:t>How it work?</a:t>
            </a:r>
          </a:p>
          <a:p>
            <a:pPr marL="342900" indent="-342900">
              <a:buFont typeface="Arial" panose="020B0604020202020204" pitchFamily="34" charset="0"/>
              <a:buChar char="•"/>
            </a:pPr>
            <a:r>
              <a:rPr lang="en-US" sz="1200" dirty="0"/>
              <a:t>The PC should be incremented each cycle</a:t>
            </a:r>
          </a:p>
          <a:p>
            <a:pPr marL="342900" indent="-342900">
              <a:buFont typeface="Arial" panose="020B0604020202020204" pitchFamily="34" charset="0"/>
              <a:buChar char="•"/>
            </a:pPr>
            <a:r>
              <a:rPr lang="en-US" sz="1200" dirty="0"/>
              <a:t>Online instructions are kept in pipeline registers</a:t>
            </a:r>
          </a:p>
          <a:p>
            <a:pPr marL="790956" lvl="1" indent="-342900"/>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36</a:t>
            </a:fld>
            <a:endParaRPr lang="en-US" dirty="0"/>
          </a:p>
        </p:txBody>
      </p:sp>
      <p:sp>
        <p:nvSpPr>
          <p:cNvPr id="5" name="Title 4"/>
          <p:cNvSpPr>
            <a:spLocks noGrp="1"/>
          </p:cNvSpPr>
          <p:nvPr>
            <p:ph type="title"/>
          </p:nvPr>
        </p:nvSpPr>
        <p:spPr>
          <a:xfrm>
            <a:off x="640077" y="369582"/>
            <a:ext cx="7772400" cy="387798"/>
          </a:xfrm>
        </p:spPr>
        <p:txBody>
          <a:bodyPr/>
          <a:lstStyle/>
          <a:p>
            <a:r>
              <a:rPr lang="en-US" dirty="0"/>
              <a:t>Pipelined Processor</a:t>
            </a:r>
          </a:p>
        </p:txBody>
      </p:sp>
      <p:grpSp>
        <p:nvGrpSpPr>
          <p:cNvPr id="15" name="Group 14">
            <a:extLst>
              <a:ext uri="{FF2B5EF4-FFF2-40B4-BE49-F238E27FC236}">
                <a16:creationId xmlns:a16="http://schemas.microsoft.com/office/drawing/2014/main" id="{9F18531B-5DF0-2BEA-70CB-1CBF85FE68CE}"/>
              </a:ext>
            </a:extLst>
          </p:cNvPr>
          <p:cNvGrpSpPr/>
          <p:nvPr/>
        </p:nvGrpSpPr>
        <p:grpSpPr>
          <a:xfrm>
            <a:off x="1663036" y="2841878"/>
            <a:ext cx="5817927" cy="1252040"/>
            <a:chOff x="506673" y="3409454"/>
            <a:chExt cx="3665277" cy="890586"/>
          </a:xfrm>
        </p:grpSpPr>
        <p:sp>
          <p:nvSpPr>
            <p:cNvPr id="19" name="Rectangle 18">
              <a:extLst>
                <a:ext uri="{FF2B5EF4-FFF2-40B4-BE49-F238E27FC236}">
                  <a16:creationId xmlns:a16="http://schemas.microsoft.com/office/drawing/2014/main" id="{184163DF-E79F-C8FA-2401-0A0898320C9E}"/>
                </a:ext>
              </a:extLst>
            </p:cNvPr>
            <p:cNvSpPr/>
            <p:nvPr/>
          </p:nvSpPr>
          <p:spPr>
            <a:xfrm>
              <a:off x="506673"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IF</a:t>
              </a:r>
            </a:p>
          </p:txBody>
        </p:sp>
        <p:sp>
          <p:nvSpPr>
            <p:cNvPr id="20" name="Rectangle 19">
              <a:extLst>
                <a:ext uri="{FF2B5EF4-FFF2-40B4-BE49-F238E27FC236}">
                  <a16:creationId xmlns:a16="http://schemas.microsoft.com/office/drawing/2014/main" id="{0CC9F3E1-5788-20FA-E2E0-987BDD4BC2E0}"/>
                </a:ext>
              </a:extLst>
            </p:cNvPr>
            <p:cNvSpPr/>
            <p:nvPr/>
          </p:nvSpPr>
          <p:spPr>
            <a:xfrm>
              <a:off x="1306157"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ID</a:t>
              </a:r>
            </a:p>
          </p:txBody>
        </p:sp>
        <p:sp>
          <p:nvSpPr>
            <p:cNvPr id="22" name="Rectangle 21">
              <a:extLst>
                <a:ext uri="{FF2B5EF4-FFF2-40B4-BE49-F238E27FC236}">
                  <a16:creationId xmlns:a16="http://schemas.microsoft.com/office/drawing/2014/main" id="{E57B32DC-4E6F-2F0A-A30A-697EAA3C71A6}"/>
                </a:ext>
              </a:extLst>
            </p:cNvPr>
            <p:cNvSpPr/>
            <p:nvPr/>
          </p:nvSpPr>
          <p:spPr>
            <a:xfrm>
              <a:off x="2105641" y="3561854"/>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a:t>
              </a:r>
            </a:p>
          </p:txBody>
        </p:sp>
        <p:sp>
          <p:nvSpPr>
            <p:cNvPr id="29" name="Rectangle 28">
              <a:extLst>
                <a:ext uri="{FF2B5EF4-FFF2-40B4-BE49-F238E27FC236}">
                  <a16:creationId xmlns:a16="http://schemas.microsoft.com/office/drawing/2014/main" id="{6ABEA320-85C4-342A-4E62-57250A24D9A8}"/>
                </a:ext>
              </a:extLst>
            </p:cNvPr>
            <p:cNvSpPr/>
            <p:nvPr/>
          </p:nvSpPr>
          <p:spPr>
            <a:xfrm>
              <a:off x="2905125"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MM</a:t>
              </a:r>
            </a:p>
          </p:txBody>
        </p:sp>
        <p:cxnSp>
          <p:nvCxnSpPr>
            <p:cNvPr id="30" name="Straight Arrow Connector 29">
              <a:extLst>
                <a:ext uri="{FF2B5EF4-FFF2-40B4-BE49-F238E27FC236}">
                  <a16:creationId xmlns:a16="http://schemas.microsoft.com/office/drawing/2014/main" id="{8950A25C-E75F-76F4-8837-C814F00D16DB}"/>
                </a:ext>
              </a:extLst>
            </p:cNvPr>
            <p:cNvCxnSpPr>
              <a:stCxn id="19" idx="3"/>
              <a:endCxn id="20" idx="1"/>
            </p:cNvCxnSpPr>
            <p:nvPr/>
          </p:nvCxnSpPr>
          <p:spPr>
            <a:xfrm>
              <a:off x="981021"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1" name="Straight Arrow Connector 30">
              <a:extLst>
                <a:ext uri="{FF2B5EF4-FFF2-40B4-BE49-F238E27FC236}">
                  <a16:creationId xmlns:a16="http://schemas.microsoft.com/office/drawing/2014/main" id="{5D04121D-2C79-74CA-2984-B195A1020CE9}"/>
                </a:ext>
              </a:extLst>
            </p:cNvPr>
            <p:cNvCxnSpPr/>
            <p:nvPr/>
          </p:nvCxnSpPr>
          <p:spPr>
            <a:xfrm>
              <a:off x="1795270" y="3842842"/>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2" name="Straight Arrow Connector 31">
              <a:extLst>
                <a:ext uri="{FF2B5EF4-FFF2-40B4-BE49-F238E27FC236}">
                  <a16:creationId xmlns:a16="http://schemas.microsoft.com/office/drawing/2014/main" id="{32E7059F-BF0C-0371-5666-EE1C7788BB2B}"/>
                </a:ext>
              </a:extLst>
            </p:cNvPr>
            <p:cNvCxnSpPr/>
            <p:nvPr/>
          </p:nvCxnSpPr>
          <p:spPr>
            <a:xfrm>
              <a:off x="2579989"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3" name="Straight Connector 32">
              <a:extLst>
                <a:ext uri="{FF2B5EF4-FFF2-40B4-BE49-F238E27FC236}">
                  <a16:creationId xmlns:a16="http://schemas.microsoft.com/office/drawing/2014/main" id="{E4EB729F-F289-9B8E-96E1-49F607113F63}"/>
                </a:ext>
              </a:extLst>
            </p:cNvPr>
            <p:cNvCxnSpPr>
              <a:cxnSpLocks/>
            </p:cNvCxnSpPr>
            <p:nvPr/>
          </p:nvCxnSpPr>
          <p:spPr>
            <a:xfrm>
              <a:off x="1156756" y="3433265"/>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FB34DB9-7044-8552-59C4-B7A0AE206075}"/>
                </a:ext>
              </a:extLst>
            </p:cNvPr>
            <p:cNvCxnSpPr>
              <a:cxnSpLocks/>
            </p:cNvCxnSpPr>
            <p:nvPr/>
          </p:nvCxnSpPr>
          <p:spPr>
            <a:xfrm>
              <a:off x="193780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ACBB98C-41B2-0868-A81E-69B0488F1F06}"/>
                </a:ext>
              </a:extLst>
            </p:cNvPr>
            <p:cNvCxnSpPr>
              <a:cxnSpLocks/>
            </p:cNvCxnSpPr>
            <p:nvPr/>
          </p:nvCxnSpPr>
          <p:spPr>
            <a:xfrm>
              <a:off x="2756956"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EBBA0118-6F3F-D9E9-A605-2023B84AA9AE}"/>
                </a:ext>
              </a:extLst>
            </p:cNvPr>
            <p:cNvSpPr/>
            <p:nvPr/>
          </p:nvSpPr>
          <p:spPr>
            <a:xfrm>
              <a:off x="3697602" y="3561853"/>
              <a:ext cx="474348" cy="5619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WB</a:t>
              </a:r>
            </a:p>
          </p:txBody>
        </p:sp>
        <p:cxnSp>
          <p:nvCxnSpPr>
            <p:cNvPr id="37" name="Straight Arrow Connector 36">
              <a:extLst>
                <a:ext uri="{FF2B5EF4-FFF2-40B4-BE49-F238E27FC236}">
                  <a16:creationId xmlns:a16="http://schemas.microsoft.com/office/drawing/2014/main" id="{4C2F787E-8825-8A35-BAEC-29D7B503D890}"/>
                </a:ext>
              </a:extLst>
            </p:cNvPr>
            <p:cNvCxnSpPr/>
            <p:nvPr/>
          </p:nvCxnSpPr>
          <p:spPr>
            <a:xfrm>
              <a:off x="3372466" y="3866653"/>
              <a:ext cx="32513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8" name="Straight Connector 37">
              <a:extLst>
                <a:ext uri="{FF2B5EF4-FFF2-40B4-BE49-F238E27FC236}">
                  <a16:creationId xmlns:a16="http://schemas.microsoft.com/office/drawing/2014/main" id="{A0B6DB29-50C1-880A-97F1-972F12BEF40D}"/>
                </a:ext>
              </a:extLst>
            </p:cNvPr>
            <p:cNvCxnSpPr>
              <a:cxnSpLocks/>
            </p:cNvCxnSpPr>
            <p:nvPr/>
          </p:nvCxnSpPr>
          <p:spPr>
            <a:xfrm>
              <a:off x="3549433" y="3409454"/>
              <a:ext cx="0" cy="866775"/>
            </a:xfrm>
            <a:prstGeom prst="line">
              <a:avLst/>
            </a:prstGeom>
            <a:ln w="57150">
              <a:solidFill>
                <a:srgbClr val="FF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ABD32530-54EB-751C-BA2D-3496523CAEB4}"/>
              </a:ext>
            </a:extLst>
          </p:cNvPr>
          <p:cNvSpPr txBox="1"/>
          <p:nvPr/>
        </p:nvSpPr>
        <p:spPr>
          <a:xfrm>
            <a:off x="7028294" y="2659909"/>
            <a:ext cx="400050" cy="215444"/>
          </a:xfrm>
          <a:prstGeom prst="rect">
            <a:avLst/>
          </a:prstGeom>
          <a:noFill/>
        </p:spPr>
        <p:txBody>
          <a:bodyPr wrap="square" lIns="0" tIns="0" rIns="0" bIns="0" rtlCol="0">
            <a:spAutoFit/>
          </a:bodyPr>
          <a:lstStyle/>
          <a:p>
            <a:pPr algn="l"/>
            <a:r>
              <a:rPr lang="en-US" sz="1400" dirty="0"/>
              <a:t>I0</a:t>
            </a:r>
          </a:p>
        </p:txBody>
      </p:sp>
      <p:sp>
        <p:nvSpPr>
          <p:cNvPr id="6" name="TextBox 5">
            <a:extLst>
              <a:ext uri="{FF2B5EF4-FFF2-40B4-BE49-F238E27FC236}">
                <a16:creationId xmlns:a16="http://schemas.microsoft.com/office/drawing/2014/main" id="{238196FF-AB15-F544-5E67-48699C2E0659}"/>
              </a:ext>
            </a:extLst>
          </p:cNvPr>
          <p:cNvSpPr txBox="1"/>
          <p:nvPr/>
        </p:nvSpPr>
        <p:spPr>
          <a:xfrm>
            <a:off x="5722363" y="2659909"/>
            <a:ext cx="400050" cy="215444"/>
          </a:xfrm>
          <a:prstGeom prst="rect">
            <a:avLst/>
          </a:prstGeom>
          <a:noFill/>
        </p:spPr>
        <p:txBody>
          <a:bodyPr wrap="square" lIns="0" tIns="0" rIns="0" bIns="0" rtlCol="0">
            <a:spAutoFit/>
          </a:bodyPr>
          <a:lstStyle/>
          <a:p>
            <a:pPr algn="l"/>
            <a:r>
              <a:rPr lang="en-US" sz="1400" dirty="0"/>
              <a:t>I1</a:t>
            </a:r>
          </a:p>
        </p:txBody>
      </p:sp>
      <p:sp>
        <p:nvSpPr>
          <p:cNvPr id="7" name="TextBox 6">
            <a:extLst>
              <a:ext uri="{FF2B5EF4-FFF2-40B4-BE49-F238E27FC236}">
                <a16:creationId xmlns:a16="http://schemas.microsoft.com/office/drawing/2014/main" id="{FFA9DA86-6EB8-FFB2-FCEC-89C0799276A8}"/>
              </a:ext>
            </a:extLst>
          </p:cNvPr>
          <p:cNvSpPr txBox="1"/>
          <p:nvPr/>
        </p:nvSpPr>
        <p:spPr>
          <a:xfrm>
            <a:off x="4464457" y="2659909"/>
            <a:ext cx="400050" cy="215444"/>
          </a:xfrm>
          <a:prstGeom prst="rect">
            <a:avLst/>
          </a:prstGeom>
          <a:noFill/>
        </p:spPr>
        <p:txBody>
          <a:bodyPr wrap="square" lIns="0" tIns="0" rIns="0" bIns="0" rtlCol="0">
            <a:spAutoFit/>
          </a:bodyPr>
          <a:lstStyle/>
          <a:p>
            <a:pPr algn="l"/>
            <a:r>
              <a:rPr lang="en-US" sz="1400" dirty="0"/>
              <a:t>I2</a:t>
            </a:r>
          </a:p>
        </p:txBody>
      </p:sp>
      <p:sp>
        <p:nvSpPr>
          <p:cNvPr id="8" name="TextBox 7">
            <a:extLst>
              <a:ext uri="{FF2B5EF4-FFF2-40B4-BE49-F238E27FC236}">
                <a16:creationId xmlns:a16="http://schemas.microsoft.com/office/drawing/2014/main" id="{A3A98C72-99E5-306E-33CD-4EA5B89E4377}"/>
              </a:ext>
            </a:extLst>
          </p:cNvPr>
          <p:cNvSpPr txBox="1"/>
          <p:nvPr/>
        </p:nvSpPr>
        <p:spPr>
          <a:xfrm>
            <a:off x="3194161" y="2660390"/>
            <a:ext cx="400050" cy="215444"/>
          </a:xfrm>
          <a:prstGeom prst="rect">
            <a:avLst/>
          </a:prstGeom>
          <a:noFill/>
        </p:spPr>
        <p:txBody>
          <a:bodyPr wrap="square" lIns="0" tIns="0" rIns="0" bIns="0" rtlCol="0">
            <a:spAutoFit/>
          </a:bodyPr>
          <a:lstStyle/>
          <a:p>
            <a:pPr algn="l"/>
            <a:r>
              <a:rPr lang="en-US" sz="1400" dirty="0"/>
              <a:t>I3</a:t>
            </a:r>
          </a:p>
        </p:txBody>
      </p:sp>
      <p:sp>
        <p:nvSpPr>
          <p:cNvPr id="9" name="TextBox 8">
            <a:extLst>
              <a:ext uri="{FF2B5EF4-FFF2-40B4-BE49-F238E27FC236}">
                <a16:creationId xmlns:a16="http://schemas.microsoft.com/office/drawing/2014/main" id="{7B61372E-C35E-E685-A2BF-ACE3720FCE4A}"/>
              </a:ext>
            </a:extLst>
          </p:cNvPr>
          <p:cNvSpPr txBox="1"/>
          <p:nvPr/>
        </p:nvSpPr>
        <p:spPr>
          <a:xfrm>
            <a:off x="1971537" y="2659909"/>
            <a:ext cx="400050" cy="215444"/>
          </a:xfrm>
          <a:prstGeom prst="rect">
            <a:avLst/>
          </a:prstGeom>
          <a:noFill/>
        </p:spPr>
        <p:txBody>
          <a:bodyPr wrap="square" lIns="0" tIns="0" rIns="0" bIns="0" rtlCol="0">
            <a:spAutoFit/>
          </a:bodyPr>
          <a:lstStyle/>
          <a:p>
            <a:pPr algn="l"/>
            <a:r>
              <a:rPr lang="en-US" sz="1400" dirty="0"/>
              <a:t>I4</a:t>
            </a:r>
          </a:p>
        </p:txBody>
      </p:sp>
    </p:spTree>
    <p:extLst>
      <p:ext uri="{BB962C8B-B14F-4D97-AF65-F5344CB8AC3E}">
        <p14:creationId xmlns:p14="http://schemas.microsoft.com/office/powerpoint/2010/main" val="35674498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8" y="987736"/>
            <a:ext cx="4124601" cy="215444"/>
          </a:xfrm>
        </p:spPr>
        <p:txBody>
          <a:bodyPr/>
          <a:lstStyle/>
          <a:p>
            <a:r>
              <a:rPr lang="en-US" b="1" dirty="0"/>
              <a:t>Resource utilization</a:t>
            </a:r>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37</a:t>
            </a:fld>
            <a:endParaRPr lang="en-US" dirty="0"/>
          </a:p>
        </p:txBody>
      </p:sp>
      <p:sp>
        <p:nvSpPr>
          <p:cNvPr id="5" name="Title 4"/>
          <p:cNvSpPr>
            <a:spLocks noGrp="1"/>
          </p:cNvSpPr>
          <p:nvPr>
            <p:ph type="title"/>
          </p:nvPr>
        </p:nvSpPr>
        <p:spPr>
          <a:xfrm>
            <a:off x="640077" y="369582"/>
            <a:ext cx="7772400" cy="387798"/>
          </a:xfrm>
        </p:spPr>
        <p:txBody>
          <a:bodyPr/>
          <a:lstStyle/>
          <a:p>
            <a:r>
              <a:rPr lang="en-US" dirty="0"/>
              <a:t>Pipelined Processor</a:t>
            </a:r>
          </a:p>
        </p:txBody>
      </p:sp>
      <p:pic>
        <p:nvPicPr>
          <p:cNvPr id="16" name="Picture 15" descr="A diagram of a circuit diagram&#10;&#10;Description automatically generated">
            <a:extLst>
              <a:ext uri="{FF2B5EF4-FFF2-40B4-BE49-F238E27FC236}">
                <a16:creationId xmlns:a16="http://schemas.microsoft.com/office/drawing/2014/main" id="{70265C2F-EC6C-EE31-6E77-931A9E4775DE}"/>
              </a:ext>
            </a:extLst>
          </p:cNvPr>
          <p:cNvPicPr>
            <a:picLocks noChangeAspect="1"/>
          </p:cNvPicPr>
          <p:nvPr/>
        </p:nvPicPr>
        <p:blipFill>
          <a:blip r:embed="rId3"/>
          <a:stretch>
            <a:fillRect/>
          </a:stretch>
        </p:blipFill>
        <p:spPr>
          <a:xfrm>
            <a:off x="1514475" y="1203180"/>
            <a:ext cx="5661904" cy="3455301"/>
          </a:xfrm>
          <a:prstGeom prst="rect">
            <a:avLst/>
          </a:prstGeom>
        </p:spPr>
      </p:pic>
    </p:spTree>
    <p:extLst>
      <p:ext uri="{BB962C8B-B14F-4D97-AF65-F5344CB8AC3E}">
        <p14:creationId xmlns:p14="http://schemas.microsoft.com/office/powerpoint/2010/main" val="5839557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7" y="987736"/>
            <a:ext cx="7965079" cy="215444"/>
          </a:xfrm>
        </p:spPr>
        <p:txBody>
          <a:bodyPr/>
          <a:lstStyle/>
          <a:p>
            <a:r>
              <a:rPr lang="en-US" b="1" dirty="0"/>
              <a:t>Multi-cycle vs Pipelined performance</a:t>
            </a:r>
          </a:p>
        </p:txBody>
      </p:sp>
      <p:sp>
        <p:nvSpPr>
          <p:cNvPr id="4" name="Slide Number Placeholder 3"/>
          <p:cNvSpPr>
            <a:spLocks noGrp="1"/>
          </p:cNvSpPr>
          <p:nvPr>
            <p:ph type="sldNum" sz="quarter" idx="19"/>
          </p:nvPr>
        </p:nvSpPr>
        <p:spPr/>
        <p:txBody>
          <a:bodyPr/>
          <a:lstStyle/>
          <a:p>
            <a:fld id="{B6238B5B-F19C-E947-A0BC-87BD7983F871}" type="slidenum">
              <a:rPr lang="en-US" smtClean="0"/>
              <a:pPr/>
              <a:t>38</a:t>
            </a:fld>
            <a:endParaRPr lang="en-US" dirty="0"/>
          </a:p>
        </p:txBody>
      </p:sp>
      <p:sp>
        <p:nvSpPr>
          <p:cNvPr id="5" name="Title 4"/>
          <p:cNvSpPr>
            <a:spLocks noGrp="1"/>
          </p:cNvSpPr>
          <p:nvPr>
            <p:ph type="title"/>
          </p:nvPr>
        </p:nvSpPr>
        <p:spPr>
          <a:xfrm>
            <a:off x="640077" y="369582"/>
            <a:ext cx="7772400" cy="387798"/>
          </a:xfrm>
        </p:spPr>
        <p:txBody>
          <a:bodyPr/>
          <a:lstStyle/>
          <a:p>
            <a:r>
              <a:rPr lang="en-US" dirty="0"/>
              <a:t>Pipelined Processor</a:t>
            </a:r>
          </a:p>
        </p:txBody>
      </p:sp>
      <p:grpSp>
        <p:nvGrpSpPr>
          <p:cNvPr id="40" name="Group 39">
            <a:extLst>
              <a:ext uri="{FF2B5EF4-FFF2-40B4-BE49-F238E27FC236}">
                <a16:creationId xmlns:a16="http://schemas.microsoft.com/office/drawing/2014/main" id="{4B2D1BEB-C4FD-02ED-FE2C-1E8862CF22DE}"/>
              </a:ext>
            </a:extLst>
          </p:cNvPr>
          <p:cNvGrpSpPr/>
          <p:nvPr/>
        </p:nvGrpSpPr>
        <p:grpSpPr>
          <a:xfrm>
            <a:off x="596827" y="1316542"/>
            <a:ext cx="8300366" cy="1540373"/>
            <a:chOff x="441203" y="1308580"/>
            <a:chExt cx="8702797" cy="1914627"/>
          </a:xfrm>
        </p:grpSpPr>
        <p:cxnSp>
          <p:nvCxnSpPr>
            <p:cNvPr id="6" name="Straight Arrow Connector 25">
              <a:extLst>
                <a:ext uri="{FF2B5EF4-FFF2-40B4-BE49-F238E27FC236}">
                  <a16:creationId xmlns:a16="http://schemas.microsoft.com/office/drawing/2014/main" id="{2434D811-51B6-2586-61B8-57A257388E5A}"/>
                </a:ext>
              </a:extLst>
            </p:cNvPr>
            <p:cNvCxnSpPr>
              <a:cxnSpLocks noChangeShapeType="1"/>
            </p:cNvCxnSpPr>
            <p:nvPr/>
          </p:nvCxnSpPr>
          <p:spPr bwMode="auto">
            <a:xfrm>
              <a:off x="441203" y="2998262"/>
              <a:ext cx="8078739" cy="42634"/>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sp>
          <p:nvSpPr>
            <p:cNvPr id="7" name="TextBox 26">
              <a:extLst>
                <a:ext uri="{FF2B5EF4-FFF2-40B4-BE49-F238E27FC236}">
                  <a16:creationId xmlns:a16="http://schemas.microsoft.com/office/drawing/2014/main" id="{C6AC1E07-6F05-A262-6D27-740913ABE81E}"/>
                </a:ext>
              </a:extLst>
            </p:cNvPr>
            <p:cNvSpPr txBox="1">
              <a:spLocks noChangeArrowheads="1"/>
            </p:cNvSpPr>
            <p:nvPr/>
          </p:nvSpPr>
          <p:spPr bwMode="auto">
            <a:xfrm>
              <a:off x="8455025" y="2854907"/>
              <a:ext cx="6889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Time</a:t>
              </a:r>
            </a:p>
          </p:txBody>
        </p:sp>
        <p:grpSp>
          <p:nvGrpSpPr>
            <p:cNvPr id="8" name="Group 7">
              <a:extLst>
                <a:ext uri="{FF2B5EF4-FFF2-40B4-BE49-F238E27FC236}">
                  <a16:creationId xmlns:a16="http://schemas.microsoft.com/office/drawing/2014/main" id="{28A260A8-8EA5-F842-B623-5E60499C9259}"/>
                </a:ext>
              </a:extLst>
            </p:cNvPr>
            <p:cNvGrpSpPr/>
            <p:nvPr/>
          </p:nvGrpSpPr>
          <p:grpSpPr>
            <a:xfrm>
              <a:off x="441203" y="1308580"/>
              <a:ext cx="2016919" cy="372269"/>
              <a:chOff x="931863" y="1891506"/>
              <a:chExt cx="2016919" cy="372269"/>
            </a:xfrm>
          </p:grpSpPr>
          <p:grpSp>
            <p:nvGrpSpPr>
              <p:cNvPr id="9" name="Group 61">
                <a:extLst>
                  <a:ext uri="{FF2B5EF4-FFF2-40B4-BE49-F238E27FC236}">
                    <a16:creationId xmlns:a16="http://schemas.microsoft.com/office/drawing/2014/main" id="{86CBFD81-9A09-83CE-9195-C2C7EA20A099}"/>
                  </a:ext>
                </a:extLst>
              </p:cNvPr>
              <p:cNvGrpSpPr>
                <a:grpSpLocks/>
              </p:cNvGrpSpPr>
              <p:nvPr/>
            </p:nvGrpSpPr>
            <p:grpSpPr bwMode="auto">
              <a:xfrm>
                <a:off x="931863" y="1893888"/>
                <a:ext cx="1609725" cy="369887"/>
                <a:chOff x="932873" y="4248850"/>
                <a:chExt cx="1610696" cy="369332"/>
              </a:xfrm>
            </p:grpSpPr>
            <p:sp>
              <p:nvSpPr>
                <p:cNvPr id="12" name="Rectangle 62">
                  <a:extLst>
                    <a:ext uri="{FF2B5EF4-FFF2-40B4-BE49-F238E27FC236}">
                      <a16:creationId xmlns:a16="http://schemas.microsoft.com/office/drawing/2014/main" id="{B9CE6C90-E712-B624-714A-71426C77045F}"/>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14" name="Rectangle 63">
                  <a:extLst>
                    <a:ext uri="{FF2B5EF4-FFF2-40B4-BE49-F238E27FC236}">
                      <a16:creationId xmlns:a16="http://schemas.microsoft.com/office/drawing/2014/main" id="{DAA7443D-5DA8-0BD1-C08C-75FF85EB4AE6}"/>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15" name="Rectangle 64">
                  <a:extLst>
                    <a:ext uri="{FF2B5EF4-FFF2-40B4-BE49-F238E27FC236}">
                      <a16:creationId xmlns:a16="http://schemas.microsoft.com/office/drawing/2014/main" id="{4232831F-7ECA-F714-2AD5-6A86B893F1F7}"/>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16" name="Rectangle 65">
                  <a:extLst>
                    <a:ext uri="{FF2B5EF4-FFF2-40B4-BE49-F238E27FC236}">
                      <a16:creationId xmlns:a16="http://schemas.microsoft.com/office/drawing/2014/main" id="{6748E5CF-95A1-2200-EE5D-E8EA6B03B297}"/>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10" name="Rectangle 65">
                <a:extLst>
                  <a:ext uri="{FF2B5EF4-FFF2-40B4-BE49-F238E27FC236}">
                    <a16:creationId xmlns:a16="http://schemas.microsoft.com/office/drawing/2014/main" id="{E8049D50-24EF-D181-CF32-A8F2C443F6F7}"/>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17" name="Group 16">
              <a:extLst>
                <a:ext uri="{FF2B5EF4-FFF2-40B4-BE49-F238E27FC236}">
                  <a16:creationId xmlns:a16="http://schemas.microsoft.com/office/drawing/2014/main" id="{C8DFA79E-D0F7-BBFD-F231-DA1E5EDEED1D}"/>
                </a:ext>
              </a:extLst>
            </p:cNvPr>
            <p:cNvGrpSpPr/>
            <p:nvPr/>
          </p:nvGrpSpPr>
          <p:grpSpPr>
            <a:xfrm>
              <a:off x="2453359" y="1680452"/>
              <a:ext cx="2016919" cy="372269"/>
              <a:chOff x="931863" y="1891506"/>
              <a:chExt cx="2016919" cy="372269"/>
            </a:xfrm>
          </p:grpSpPr>
          <p:grpSp>
            <p:nvGrpSpPr>
              <p:cNvPr id="18" name="Group 61">
                <a:extLst>
                  <a:ext uri="{FF2B5EF4-FFF2-40B4-BE49-F238E27FC236}">
                    <a16:creationId xmlns:a16="http://schemas.microsoft.com/office/drawing/2014/main" id="{B9DE5A2D-C62C-3759-257C-5A635E48D6C8}"/>
                  </a:ext>
                </a:extLst>
              </p:cNvPr>
              <p:cNvGrpSpPr>
                <a:grpSpLocks/>
              </p:cNvGrpSpPr>
              <p:nvPr/>
            </p:nvGrpSpPr>
            <p:grpSpPr bwMode="auto">
              <a:xfrm>
                <a:off x="931863" y="1893888"/>
                <a:ext cx="1609725" cy="369887"/>
                <a:chOff x="932873" y="4248850"/>
                <a:chExt cx="1610696" cy="369332"/>
              </a:xfrm>
            </p:grpSpPr>
            <p:sp>
              <p:nvSpPr>
                <p:cNvPr id="20" name="Rectangle 62">
                  <a:extLst>
                    <a:ext uri="{FF2B5EF4-FFF2-40B4-BE49-F238E27FC236}">
                      <a16:creationId xmlns:a16="http://schemas.microsoft.com/office/drawing/2014/main" id="{471BCC16-F539-3CFE-128B-147CC39980D6}"/>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21" name="Rectangle 63">
                  <a:extLst>
                    <a:ext uri="{FF2B5EF4-FFF2-40B4-BE49-F238E27FC236}">
                      <a16:creationId xmlns:a16="http://schemas.microsoft.com/office/drawing/2014/main" id="{BE73EDC4-6964-D7CE-313D-05DDF8990F45}"/>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22" name="Rectangle 64">
                  <a:extLst>
                    <a:ext uri="{FF2B5EF4-FFF2-40B4-BE49-F238E27FC236}">
                      <a16:creationId xmlns:a16="http://schemas.microsoft.com/office/drawing/2014/main" id="{C545179A-46CD-7549-86FD-6D2560810632}"/>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23" name="Rectangle 65">
                  <a:extLst>
                    <a:ext uri="{FF2B5EF4-FFF2-40B4-BE49-F238E27FC236}">
                      <a16:creationId xmlns:a16="http://schemas.microsoft.com/office/drawing/2014/main" id="{FEC30938-4D1B-EAF3-8840-3D6878DA2DA2}"/>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19" name="Rectangle 65">
                <a:extLst>
                  <a:ext uri="{FF2B5EF4-FFF2-40B4-BE49-F238E27FC236}">
                    <a16:creationId xmlns:a16="http://schemas.microsoft.com/office/drawing/2014/main" id="{47DBDA71-0E67-B37C-2D44-A44AC7E6B9C0}"/>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24" name="Group 23">
              <a:extLst>
                <a:ext uri="{FF2B5EF4-FFF2-40B4-BE49-F238E27FC236}">
                  <a16:creationId xmlns:a16="http://schemas.microsoft.com/office/drawing/2014/main" id="{99A26032-4C9F-7850-6708-6D845FB0F775}"/>
                </a:ext>
              </a:extLst>
            </p:cNvPr>
            <p:cNvGrpSpPr/>
            <p:nvPr/>
          </p:nvGrpSpPr>
          <p:grpSpPr>
            <a:xfrm>
              <a:off x="4490867" y="2050339"/>
              <a:ext cx="2016919" cy="372269"/>
              <a:chOff x="931863" y="1891506"/>
              <a:chExt cx="2016919" cy="372269"/>
            </a:xfrm>
          </p:grpSpPr>
          <p:grpSp>
            <p:nvGrpSpPr>
              <p:cNvPr id="25" name="Group 61">
                <a:extLst>
                  <a:ext uri="{FF2B5EF4-FFF2-40B4-BE49-F238E27FC236}">
                    <a16:creationId xmlns:a16="http://schemas.microsoft.com/office/drawing/2014/main" id="{AC734F55-4037-7695-3111-DF202327EB34}"/>
                  </a:ext>
                </a:extLst>
              </p:cNvPr>
              <p:cNvGrpSpPr>
                <a:grpSpLocks/>
              </p:cNvGrpSpPr>
              <p:nvPr/>
            </p:nvGrpSpPr>
            <p:grpSpPr bwMode="auto">
              <a:xfrm>
                <a:off x="931863" y="1893888"/>
                <a:ext cx="1609725" cy="369887"/>
                <a:chOff x="932873" y="4248850"/>
                <a:chExt cx="1610696" cy="369332"/>
              </a:xfrm>
            </p:grpSpPr>
            <p:sp>
              <p:nvSpPr>
                <p:cNvPr id="27" name="Rectangle 62">
                  <a:extLst>
                    <a:ext uri="{FF2B5EF4-FFF2-40B4-BE49-F238E27FC236}">
                      <a16:creationId xmlns:a16="http://schemas.microsoft.com/office/drawing/2014/main" id="{8A469F9A-234A-2AD3-6ABE-3A3F5A75D47B}"/>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28" name="Rectangle 63">
                  <a:extLst>
                    <a:ext uri="{FF2B5EF4-FFF2-40B4-BE49-F238E27FC236}">
                      <a16:creationId xmlns:a16="http://schemas.microsoft.com/office/drawing/2014/main" id="{FE9B48AB-6A53-D990-54D0-4093E84BAD64}"/>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29" name="Rectangle 64">
                  <a:extLst>
                    <a:ext uri="{FF2B5EF4-FFF2-40B4-BE49-F238E27FC236}">
                      <a16:creationId xmlns:a16="http://schemas.microsoft.com/office/drawing/2014/main" id="{7D62E0D4-1D33-4D3E-B3A8-20AF67608D53}"/>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30" name="Rectangle 65">
                  <a:extLst>
                    <a:ext uri="{FF2B5EF4-FFF2-40B4-BE49-F238E27FC236}">
                      <a16:creationId xmlns:a16="http://schemas.microsoft.com/office/drawing/2014/main" id="{829183A7-0C8A-8816-4C11-2C260F432B10}"/>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26" name="Rectangle 65">
                <a:extLst>
                  <a:ext uri="{FF2B5EF4-FFF2-40B4-BE49-F238E27FC236}">
                    <a16:creationId xmlns:a16="http://schemas.microsoft.com/office/drawing/2014/main" id="{D6EF1436-E62F-1D8F-2622-8598C16ED016}"/>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31" name="Group 30">
              <a:extLst>
                <a:ext uri="{FF2B5EF4-FFF2-40B4-BE49-F238E27FC236}">
                  <a16:creationId xmlns:a16="http://schemas.microsoft.com/office/drawing/2014/main" id="{95DC6B8B-14A2-4B15-12DD-F629EDBD538A}"/>
                </a:ext>
              </a:extLst>
            </p:cNvPr>
            <p:cNvGrpSpPr/>
            <p:nvPr/>
          </p:nvGrpSpPr>
          <p:grpSpPr>
            <a:xfrm>
              <a:off x="6503023" y="2438271"/>
              <a:ext cx="2016919" cy="372269"/>
              <a:chOff x="931863" y="1891506"/>
              <a:chExt cx="2016919" cy="372269"/>
            </a:xfrm>
          </p:grpSpPr>
          <p:grpSp>
            <p:nvGrpSpPr>
              <p:cNvPr id="32" name="Group 61">
                <a:extLst>
                  <a:ext uri="{FF2B5EF4-FFF2-40B4-BE49-F238E27FC236}">
                    <a16:creationId xmlns:a16="http://schemas.microsoft.com/office/drawing/2014/main" id="{C4597F96-4DF5-EFFD-5C2B-A65B21557A5D}"/>
                  </a:ext>
                </a:extLst>
              </p:cNvPr>
              <p:cNvGrpSpPr>
                <a:grpSpLocks/>
              </p:cNvGrpSpPr>
              <p:nvPr/>
            </p:nvGrpSpPr>
            <p:grpSpPr bwMode="auto">
              <a:xfrm>
                <a:off x="931863" y="1893888"/>
                <a:ext cx="1609725" cy="369887"/>
                <a:chOff x="932873" y="4248850"/>
                <a:chExt cx="1610696" cy="369332"/>
              </a:xfrm>
            </p:grpSpPr>
            <p:sp>
              <p:nvSpPr>
                <p:cNvPr id="34" name="Rectangle 62">
                  <a:extLst>
                    <a:ext uri="{FF2B5EF4-FFF2-40B4-BE49-F238E27FC236}">
                      <a16:creationId xmlns:a16="http://schemas.microsoft.com/office/drawing/2014/main" id="{E160CD55-7B89-F4F2-749E-F1F4C885AAE0}"/>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35" name="Rectangle 63">
                  <a:extLst>
                    <a:ext uri="{FF2B5EF4-FFF2-40B4-BE49-F238E27FC236}">
                      <a16:creationId xmlns:a16="http://schemas.microsoft.com/office/drawing/2014/main" id="{FD689EA7-406D-CB78-62AA-6FE9757F1BEB}"/>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36" name="Rectangle 64">
                  <a:extLst>
                    <a:ext uri="{FF2B5EF4-FFF2-40B4-BE49-F238E27FC236}">
                      <a16:creationId xmlns:a16="http://schemas.microsoft.com/office/drawing/2014/main" id="{DAE5F85C-5FA2-C195-F299-CA3AA61CB557}"/>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37" name="Rectangle 65">
                  <a:extLst>
                    <a:ext uri="{FF2B5EF4-FFF2-40B4-BE49-F238E27FC236}">
                      <a16:creationId xmlns:a16="http://schemas.microsoft.com/office/drawing/2014/main" id="{C4CFD738-9AF0-8D98-B00A-CC73E47729E1}"/>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33" name="Rectangle 65">
                <a:extLst>
                  <a:ext uri="{FF2B5EF4-FFF2-40B4-BE49-F238E27FC236}">
                    <a16:creationId xmlns:a16="http://schemas.microsoft.com/office/drawing/2014/main" id="{600FA4B4-BB03-4D23-36A4-944E0CD5BF36}"/>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grpSp>
        <p:nvGrpSpPr>
          <p:cNvPr id="80" name="Group 79">
            <a:extLst>
              <a:ext uri="{FF2B5EF4-FFF2-40B4-BE49-F238E27FC236}">
                <a16:creationId xmlns:a16="http://schemas.microsoft.com/office/drawing/2014/main" id="{731B5B18-D3EB-16F7-FC61-67D218570C82}"/>
              </a:ext>
            </a:extLst>
          </p:cNvPr>
          <p:cNvGrpSpPr/>
          <p:nvPr/>
        </p:nvGrpSpPr>
        <p:grpSpPr>
          <a:xfrm>
            <a:off x="333919" y="2942084"/>
            <a:ext cx="8551806" cy="1738379"/>
            <a:chOff x="333919" y="3016258"/>
            <a:chExt cx="8551806" cy="1738379"/>
          </a:xfrm>
        </p:grpSpPr>
        <p:cxnSp>
          <p:nvCxnSpPr>
            <p:cNvPr id="41" name="Straight Arrow Connector 82">
              <a:extLst>
                <a:ext uri="{FF2B5EF4-FFF2-40B4-BE49-F238E27FC236}">
                  <a16:creationId xmlns:a16="http://schemas.microsoft.com/office/drawing/2014/main" id="{3886CA6D-53CA-29EF-AC65-354742F0379D}"/>
                </a:ext>
              </a:extLst>
            </p:cNvPr>
            <p:cNvCxnSpPr>
              <a:cxnSpLocks noChangeShapeType="1"/>
              <a:endCxn id="42" idx="1"/>
            </p:cNvCxnSpPr>
            <p:nvPr/>
          </p:nvCxnSpPr>
          <p:spPr bwMode="auto">
            <a:xfrm flipV="1">
              <a:off x="333919" y="4599937"/>
              <a:ext cx="7906158" cy="26084"/>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sp>
          <p:nvSpPr>
            <p:cNvPr id="42" name="TextBox 83">
              <a:extLst>
                <a:ext uri="{FF2B5EF4-FFF2-40B4-BE49-F238E27FC236}">
                  <a16:creationId xmlns:a16="http://schemas.microsoft.com/office/drawing/2014/main" id="{D1ED1A5D-968C-9903-02EE-7ED2DD82337A}"/>
                </a:ext>
              </a:extLst>
            </p:cNvPr>
            <p:cNvSpPr txBox="1">
              <a:spLocks noChangeArrowheads="1"/>
            </p:cNvSpPr>
            <p:nvPr/>
          </p:nvSpPr>
          <p:spPr bwMode="auto">
            <a:xfrm>
              <a:off x="8240077" y="4445237"/>
              <a:ext cx="645648" cy="30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Time</a:t>
              </a:r>
            </a:p>
          </p:txBody>
        </p:sp>
        <p:grpSp>
          <p:nvGrpSpPr>
            <p:cNvPr id="43" name="Group 42">
              <a:extLst>
                <a:ext uri="{FF2B5EF4-FFF2-40B4-BE49-F238E27FC236}">
                  <a16:creationId xmlns:a16="http://schemas.microsoft.com/office/drawing/2014/main" id="{F8370068-45CC-49B3-C368-122E445F4838}"/>
                </a:ext>
              </a:extLst>
            </p:cNvPr>
            <p:cNvGrpSpPr/>
            <p:nvPr/>
          </p:nvGrpSpPr>
          <p:grpSpPr>
            <a:xfrm>
              <a:off x="608271" y="3016258"/>
              <a:ext cx="1890082" cy="311392"/>
              <a:chOff x="931863" y="1891506"/>
              <a:chExt cx="2016919" cy="372269"/>
            </a:xfrm>
          </p:grpSpPr>
          <p:grpSp>
            <p:nvGrpSpPr>
              <p:cNvPr id="44" name="Group 61">
                <a:extLst>
                  <a:ext uri="{FF2B5EF4-FFF2-40B4-BE49-F238E27FC236}">
                    <a16:creationId xmlns:a16="http://schemas.microsoft.com/office/drawing/2014/main" id="{C18356AF-8132-E20B-663D-9CA1C71B5593}"/>
                  </a:ext>
                </a:extLst>
              </p:cNvPr>
              <p:cNvGrpSpPr>
                <a:grpSpLocks/>
              </p:cNvGrpSpPr>
              <p:nvPr/>
            </p:nvGrpSpPr>
            <p:grpSpPr bwMode="auto">
              <a:xfrm>
                <a:off x="931863" y="1893888"/>
                <a:ext cx="1609725" cy="369887"/>
                <a:chOff x="932873" y="4248850"/>
                <a:chExt cx="1610696" cy="369332"/>
              </a:xfrm>
            </p:grpSpPr>
            <p:sp>
              <p:nvSpPr>
                <p:cNvPr id="46" name="Rectangle 62">
                  <a:extLst>
                    <a:ext uri="{FF2B5EF4-FFF2-40B4-BE49-F238E27FC236}">
                      <a16:creationId xmlns:a16="http://schemas.microsoft.com/office/drawing/2014/main" id="{82CEA9C0-C4BE-3454-17D6-231FFD8201A1}"/>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47" name="Rectangle 63">
                  <a:extLst>
                    <a:ext uri="{FF2B5EF4-FFF2-40B4-BE49-F238E27FC236}">
                      <a16:creationId xmlns:a16="http://schemas.microsoft.com/office/drawing/2014/main" id="{FF227ED0-5C2B-3856-6BE9-204FFEEBAA6B}"/>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48" name="Rectangle 64">
                  <a:extLst>
                    <a:ext uri="{FF2B5EF4-FFF2-40B4-BE49-F238E27FC236}">
                      <a16:creationId xmlns:a16="http://schemas.microsoft.com/office/drawing/2014/main" id="{CAFC5BC7-6F59-B30C-98A2-5F007E912FFB}"/>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49" name="Rectangle 65">
                  <a:extLst>
                    <a:ext uri="{FF2B5EF4-FFF2-40B4-BE49-F238E27FC236}">
                      <a16:creationId xmlns:a16="http://schemas.microsoft.com/office/drawing/2014/main" id="{97C30248-BC76-C430-1AE9-CC024972C61F}"/>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45" name="Rectangle 65">
                <a:extLst>
                  <a:ext uri="{FF2B5EF4-FFF2-40B4-BE49-F238E27FC236}">
                    <a16:creationId xmlns:a16="http://schemas.microsoft.com/office/drawing/2014/main" id="{5951E108-D90E-4619-F4D2-64FDA835C791}"/>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50" name="Group 49">
              <a:extLst>
                <a:ext uri="{FF2B5EF4-FFF2-40B4-BE49-F238E27FC236}">
                  <a16:creationId xmlns:a16="http://schemas.microsoft.com/office/drawing/2014/main" id="{F126A7DC-4F06-F2ED-3AA9-28F24D1DA9A9}"/>
                </a:ext>
              </a:extLst>
            </p:cNvPr>
            <p:cNvGrpSpPr/>
            <p:nvPr/>
          </p:nvGrpSpPr>
          <p:grpSpPr>
            <a:xfrm>
              <a:off x="985946" y="3320502"/>
              <a:ext cx="1890082" cy="311392"/>
              <a:chOff x="931863" y="1891506"/>
              <a:chExt cx="2016919" cy="372269"/>
            </a:xfrm>
          </p:grpSpPr>
          <p:grpSp>
            <p:nvGrpSpPr>
              <p:cNvPr id="51" name="Group 61">
                <a:extLst>
                  <a:ext uri="{FF2B5EF4-FFF2-40B4-BE49-F238E27FC236}">
                    <a16:creationId xmlns:a16="http://schemas.microsoft.com/office/drawing/2014/main" id="{84233069-79EB-D629-F698-59264FA94925}"/>
                  </a:ext>
                </a:extLst>
              </p:cNvPr>
              <p:cNvGrpSpPr>
                <a:grpSpLocks/>
              </p:cNvGrpSpPr>
              <p:nvPr/>
            </p:nvGrpSpPr>
            <p:grpSpPr bwMode="auto">
              <a:xfrm>
                <a:off x="931863" y="1893888"/>
                <a:ext cx="1609725" cy="369887"/>
                <a:chOff x="932873" y="4248850"/>
                <a:chExt cx="1610696" cy="369332"/>
              </a:xfrm>
            </p:grpSpPr>
            <p:sp>
              <p:nvSpPr>
                <p:cNvPr id="53" name="Rectangle 62">
                  <a:extLst>
                    <a:ext uri="{FF2B5EF4-FFF2-40B4-BE49-F238E27FC236}">
                      <a16:creationId xmlns:a16="http://schemas.microsoft.com/office/drawing/2014/main" id="{AF4AD506-AD88-3677-68DB-DEA81FFF995C}"/>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54" name="Rectangle 63">
                  <a:extLst>
                    <a:ext uri="{FF2B5EF4-FFF2-40B4-BE49-F238E27FC236}">
                      <a16:creationId xmlns:a16="http://schemas.microsoft.com/office/drawing/2014/main" id="{128BF6BF-B403-E60F-4D32-68C5313D3DD6}"/>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55" name="Rectangle 64">
                  <a:extLst>
                    <a:ext uri="{FF2B5EF4-FFF2-40B4-BE49-F238E27FC236}">
                      <a16:creationId xmlns:a16="http://schemas.microsoft.com/office/drawing/2014/main" id="{9C5EE26B-BB7B-935F-7748-F7944CD91B2F}"/>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E</a:t>
                  </a:r>
                </a:p>
              </p:txBody>
            </p:sp>
            <p:sp>
              <p:nvSpPr>
                <p:cNvPr id="56" name="Rectangle 65">
                  <a:extLst>
                    <a:ext uri="{FF2B5EF4-FFF2-40B4-BE49-F238E27FC236}">
                      <a16:creationId xmlns:a16="http://schemas.microsoft.com/office/drawing/2014/main" id="{DA063DC9-2EC5-5AA2-9698-6593F7A38ACC}"/>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52" name="Rectangle 65">
                <a:extLst>
                  <a:ext uri="{FF2B5EF4-FFF2-40B4-BE49-F238E27FC236}">
                    <a16:creationId xmlns:a16="http://schemas.microsoft.com/office/drawing/2014/main" id="{9DE960CA-C521-A5E0-617C-061EE1048721}"/>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57" name="Group 56">
              <a:extLst>
                <a:ext uri="{FF2B5EF4-FFF2-40B4-BE49-F238E27FC236}">
                  <a16:creationId xmlns:a16="http://schemas.microsoft.com/office/drawing/2014/main" id="{00FA3086-305A-9B43-1B57-2D0608E12790}"/>
                </a:ext>
              </a:extLst>
            </p:cNvPr>
            <p:cNvGrpSpPr/>
            <p:nvPr/>
          </p:nvGrpSpPr>
          <p:grpSpPr>
            <a:xfrm>
              <a:off x="1362518" y="3630089"/>
              <a:ext cx="1890082" cy="311392"/>
              <a:chOff x="931863" y="1891506"/>
              <a:chExt cx="2016919" cy="372269"/>
            </a:xfrm>
          </p:grpSpPr>
          <p:grpSp>
            <p:nvGrpSpPr>
              <p:cNvPr id="58" name="Group 61">
                <a:extLst>
                  <a:ext uri="{FF2B5EF4-FFF2-40B4-BE49-F238E27FC236}">
                    <a16:creationId xmlns:a16="http://schemas.microsoft.com/office/drawing/2014/main" id="{8020AA6F-D4F7-07D2-2412-EF1769D3D178}"/>
                  </a:ext>
                </a:extLst>
              </p:cNvPr>
              <p:cNvGrpSpPr>
                <a:grpSpLocks/>
              </p:cNvGrpSpPr>
              <p:nvPr/>
            </p:nvGrpSpPr>
            <p:grpSpPr bwMode="auto">
              <a:xfrm>
                <a:off x="931863" y="1893888"/>
                <a:ext cx="1609725" cy="369887"/>
                <a:chOff x="932873" y="4248850"/>
                <a:chExt cx="1610696" cy="369332"/>
              </a:xfrm>
            </p:grpSpPr>
            <p:sp>
              <p:nvSpPr>
                <p:cNvPr id="60" name="Rectangle 62">
                  <a:extLst>
                    <a:ext uri="{FF2B5EF4-FFF2-40B4-BE49-F238E27FC236}">
                      <a16:creationId xmlns:a16="http://schemas.microsoft.com/office/drawing/2014/main" id="{A0BB018F-9E67-DCEE-7591-2BA2FAA5ECF6}"/>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61" name="Rectangle 63">
                  <a:extLst>
                    <a:ext uri="{FF2B5EF4-FFF2-40B4-BE49-F238E27FC236}">
                      <a16:creationId xmlns:a16="http://schemas.microsoft.com/office/drawing/2014/main" id="{5F71C6CF-832C-48F2-FE18-413E352B3C02}"/>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62" name="Rectangle 64">
                  <a:extLst>
                    <a:ext uri="{FF2B5EF4-FFF2-40B4-BE49-F238E27FC236}">
                      <a16:creationId xmlns:a16="http://schemas.microsoft.com/office/drawing/2014/main" id="{A43D1C85-AF56-DB89-85A3-5C30849E80D4}"/>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63" name="Rectangle 65">
                  <a:extLst>
                    <a:ext uri="{FF2B5EF4-FFF2-40B4-BE49-F238E27FC236}">
                      <a16:creationId xmlns:a16="http://schemas.microsoft.com/office/drawing/2014/main" id="{42D76326-2FA4-2D1A-96CF-549998A789A6}"/>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59" name="Rectangle 65">
                <a:extLst>
                  <a:ext uri="{FF2B5EF4-FFF2-40B4-BE49-F238E27FC236}">
                    <a16:creationId xmlns:a16="http://schemas.microsoft.com/office/drawing/2014/main" id="{D3E15793-7A09-56B7-49F6-B97F77AAC9B1}"/>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64" name="Group 63">
              <a:extLst>
                <a:ext uri="{FF2B5EF4-FFF2-40B4-BE49-F238E27FC236}">
                  <a16:creationId xmlns:a16="http://schemas.microsoft.com/office/drawing/2014/main" id="{37E843A4-DD76-92FE-571E-C0EE144748D9}"/>
                </a:ext>
              </a:extLst>
            </p:cNvPr>
            <p:cNvGrpSpPr/>
            <p:nvPr/>
          </p:nvGrpSpPr>
          <p:grpSpPr>
            <a:xfrm>
              <a:off x="1739643" y="3939489"/>
              <a:ext cx="1890082" cy="311392"/>
              <a:chOff x="931863" y="1891506"/>
              <a:chExt cx="2016919" cy="372269"/>
            </a:xfrm>
          </p:grpSpPr>
          <p:grpSp>
            <p:nvGrpSpPr>
              <p:cNvPr id="65" name="Group 61">
                <a:extLst>
                  <a:ext uri="{FF2B5EF4-FFF2-40B4-BE49-F238E27FC236}">
                    <a16:creationId xmlns:a16="http://schemas.microsoft.com/office/drawing/2014/main" id="{4DF877B9-5757-6B35-83B4-8F87B0F2C7D7}"/>
                  </a:ext>
                </a:extLst>
              </p:cNvPr>
              <p:cNvGrpSpPr>
                <a:grpSpLocks/>
              </p:cNvGrpSpPr>
              <p:nvPr/>
            </p:nvGrpSpPr>
            <p:grpSpPr bwMode="auto">
              <a:xfrm>
                <a:off x="931863" y="1893888"/>
                <a:ext cx="1609725" cy="369887"/>
                <a:chOff x="932873" y="4248850"/>
                <a:chExt cx="1610696" cy="369332"/>
              </a:xfrm>
            </p:grpSpPr>
            <p:sp>
              <p:nvSpPr>
                <p:cNvPr id="67" name="Rectangle 62">
                  <a:extLst>
                    <a:ext uri="{FF2B5EF4-FFF2-40B4-BE49-F238E27FC236}">
                      <a16:creationId xmlns:a16="http://schemas.microsoft.com/office/drawing/2014/main" id="{A7CB93CB-4A7E-21A6-671D-1246EDC69D58}"/>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68" name="Rectangle 63">
                  <a:extLst>
                    <a:ext uri="{FF2B5EF4-FFF2-40B4-BE49-F238E27FC236}">
                      <a16:creationId xmlns:a16="http://schemas.microsoft.com/office/drawing/2014/main" id="{716DF6F4-A74B-4EAE-617B-2B791C6791BC}"/>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69" name="Rectangle 64">
                  <a:extLst>
                    <a:ext uri="{FF2B5EF4-FFF2-40B4-BE49-F238E27FC236}">
                      <a16:creationId xmlns:a16="http://schemas.microsoft.com/office/drawing/2014/main" id="{C2AE50B2-07C9-320A-EA60-DDBCE43E2B80}"/>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70" name="Rectangle 65">
                  <a:extLst>
                    <a:ext uri="{FF2B5EF4-FFF2-40B4-BE49-F238E27FC236}">
                      <a16:creationId xmlns:a16="http://schemas.microsoft.com/office/drawing/2014/main" id="{B4A617CE-BBAE-05DE-ACC2-5958A4EB6B69}"/>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66" name="Rectangle 65">
                <a:extLst>
                  <a:ext uri="{FF2B5EF4-FFF2-40B4-BE49-F238E27FC236}">
                    <a16:creationId xmlns:a16="http://schemas.microsoft.com/office/drawing/2014/main" id="{F38A95B2-65E3-8CDC-4640-D7033F63A7B5}"/>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nvGrpSpPr>
            <p:cNvPr id="71" name="Group 70">
              <a:extLst>
                <a:ext uri="{FF2B5EF4-FFF2-40B4-BE49-F238E27FC236}">
                  <a16:creationId xmlns:a16="http://schemas.microsoft.com/office/drawing/2014/main" id="{59297AE1-E818-2F10-435E-9055BE591912}"/>
                </a:ext>
              </a:extLst>
            </p:cNvPr>
            <p:cNvGrpSpPr/>
            <p:nvPr/>
          </p:nvGrpSpPr>
          <p:grpSpPr>
            <a:xfrm>
              <a:off x="2132870" y="4252873"/>
              <a:ext cx="1890082" cy="311392"/>
              <a:chOff x="931863" y="1891506"/>
              <a:chExt cx="2016919" cy="372269"/>
            </a:xfrm>
          </p:grpSpPr>
          <p:grpSp>
            <p:nvGrpSpPr>
              <p:cNvPr id="72" name="Group 61">
                <a:extLst>
                  <a:ext uri="{FF2B5EF4-FFF2-40B4-BE49-F238E27FC236}">
                    <a16:creationId xmlns:a16="http://schemas.microsoft.com/office/drawing/2014/main" id="{7E90A6F7-C565-EE96-B38C-C3D379B09BAB}"/>
                  </a:ext>
                </a:extLst>
              </p:cNvPr>
              <p:cNvGrpSpPr>
                <a:grpSpLocks/>
              </p:cNvGrpSpPr>
              <p:nvPr/>
            </p:nvGrpSpPr>
            <p:grpSpPr bwMode="auto">
              <a:xfrm>
                <a:off x="931863" y="1893888"/>
                <a:ext cx="1609725" cy="369887"/>
                <a:chOff x="932873" y="4248850"/>
                <a:chExt cx="1610696" cy="369332"/>
              </a:xfrm>
            </p:grpSpPr>
            <p:sp>
              <p:nvSpPr>
                <p:cNvPr id="74" name="Rectangle 62">
                  <a:extLst>
                    <a:ext uri="{FF2B5EF4-FFF2-40B4-BE49-F238E27FC236}">
                      <a16:creationId xmlns:a16="http://schemas.microsoft.com/office/drawing/2014/main" id="{1241A39E-4437-D935-1DC7-09D61D07F592}"/>
                    </a:ext>
                  </a:extLst>
                </p:cNvPr>
                <p:cNvSpPr>
                  <a:spLocks noChangeArrowheads="1"/>
                </p:cNvSpPr>
                <p:nvPr/>
              </p:nvSpPr>
              <p:spPr bwMode="auto">
                <a:xfrm>
                  <a:off x="932873"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F</a:t>
                  </a:r>
                </a:p>
              </p:txBody>
            </p:sp>
            <p:sp>
              <p:nvSpPr>
                <p:cNvPr id="75" name="Rectangle 63">
                  <a:extLst>
                    <a:ext uri="{FF2B5EF4-FFF2-40B4-BE49-F238E27FC236}">
                      <a16:creationId xmlns:a16="http://schemas.microsoft.com/office/drawing/2014/main" id="{D04212FE-C07F-FEBC-4286-EF463BBB9DEB}"/>
                    </a:ext>
                  </a:extLst>
                </p:cNvPr>
                <p:cNvSpPr>
                  <a:spLocks noChangeArrowheads="1"/>
                </p:cNvSpPr>
                <p:nvPr/>
              </p:nvSpPr>
              <p:spPr bwMode="auto">
                <a:xfrm>
                  <a:off x="1335547"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D</a:t>
                  </a:r>
                </a:p>
              </p:txBody>
            </p:sp>
            <p:sp>
              <p:nvSpPr>
                <p:cNvPr id="76" name="Rectangle 64">
                  <a:extLst>
                    <a:ext uri="{FF2B5EF4-FFF2-40B4-BE49-F238E27FC236}">
                      <a16:creationId xmlns:a16="http://schemas.microsoft.com/office/drawing/2014/main" id="{21617514-B594-7157-E533-18E2D40307AE}"/>
                    </a:ext>
                  </a:extLst>
                </p:cNvPr>
                <p:cNvSpPr>
                  <a:spLocks noChangeArrowheads="1"/>
                </p:cNvSpPr>
                <p:nvPr/>
              </p:nvSpPr>
              <p:spPr bwMode="auto">
                <a:xfrm>
                  <a:off x="1738221"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a:latin typeface="Arial" charset="0"/>
                    </a:rPr>
                    <a:t>E</a:t>
                  </a:r>
                </a:p>
              </p:txBody>
            </p:sp>
            <p:sp>
              <p:nvSpPr>
                <p:cNvPr id="77" name="Rectangle 65">
                  <a:extLst>
                    <a:ext uri="{FF2B5EF4-FFF2-40B4-BE49-F238E27FC236}">
                      <a16:creationId xmlns:a16="http://schemas.microsoft.com/office/drawing/2014/main" id="{F16DC055-1222-CEDE-11A5-90E6A8D19D22}"/>
                    </a:ext>
                  </a:extLst>
                </p:cNvPr>
                <p:cNvSpPr>
                  <a:spLocks noChangeArrowheads="1"/>
                </p:cNvSpPr>
                <p:nvPr/>
              </p:nvSpPr>
              <p:spPr bwMode="auto">
                <a:xfrm>
                  <a:off x="2140895" y="4248850"/>
                  <a:ext cx="402674" cy="369332"/>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M</a:t>
                  </a:r>
                </a:p>
              </p:txBody>
            </p:sp>
          </p:grpSp>
          <p:sp>
            <p:nvSpPr>
              <p:cNvPr id="73" name="Rectangle 65">
                <a:extLst>
                  <a:ext uri="{FF2B5EF4-FFF2-40B4-BE49-F238E27FC236}">
                    <a16:creationId xmlns:a16="http://schemas.microsoft.com/office/drawing/2014/main" id="{C85FB0B7-B88D-6417-EDDA-CEFC2E478DF9}"/>
                  </a:ext>
                </a:extLst>
              </p:cNvPr>
              <p:cNvSpPr>
                <a:spLocks noChangeArrowheads="1"/>
              </p:cNvSpPr>
              <p:nvPr/>
            </p:nvSpPr>
            <p:spPr bwMode="auto">
              <a:xfrm>
                <a:off x="2546351" y="1891506"/>
                <a:ext cx="402431" cy="369887"/>
              </a:xfrm>
              <a:prstGeom prst="rect">
                <a:avLst/>
              </a:prstGeom>
              <a:solidFill>
                <a:schemeClr val="bg1"/>
              </a:solidFill>
              <a:ln w="9525">
                <a:solidFill>
                  <a:schemeClr val="tx1"/>
                </a:solidFill>
                <a:round/>
                <a:headEnd/>
                <a:tailEnd/>
              </a:ln>
            </p:spPr>
            <p:txBody>
              <a:bodyPr/>
              <a:lstStyle>
                <a:lvl1pPr>
                  <a:spcBef>
                    <a:spcPct val="20000"/>
                  </a:spcBef>
                  <a:buChar char="•"/>
                  <a:defRPr sz="2800">
                    <a:solidFill>
                      <a:schemeClr val="tx1"/>
                    </a:solidFill>
                    <a:latin typeface="AUdimat" charset="0"/>
                    <a:ea typeface="ＭＳ Ｐゴシック" charset="-128"/>
                  </a:defRPr>
                </a:lvl1pPr>
                <a:lvl2pPr marL="742950" indent="-285750">
                  <a:spcBef>
                    <a:spcPct val="20000"/>
                  </a:spcBef>
                  <a:buChar char="–"/>
                  <a:defRPr sz="2400">
                    <a:solidFill>
                      <a:schemeClr val="tx1"/>
                    </a:solidFill>
                    <a:latin typeface="AUdimat" charset="0"/>
                    <a:ea typeface="ＭＳ Ｐゴシック" charset="-128"/>
                  </a:defRPr>
                </a:lvl2pPr>
                <a:lvl3pPr marL="1143000" indent="-228600">
                  <a:spcBef>
                    <a:spcPct val="20000"/>
                  </a:spcBef>
                  <a:buChar char="•"/>
                  <a:defRPr sz="2000">
                    <a:solidFill>
                      <a:schemeClr val="tx1"/>
                    </a:solidFill>
                    <a:latin typeface="AUdimat" charset="0"/>
                    <a:ea typeface="ＭＳ Ｐゴシック" charset="-128"/>
                  </a:defRPr>
                </a:lvl3pPr>
                <a:lvl4pPr marL="1600200" indent="-228600">
                  <a:spcBef>
                    <a:spcPct val="20000"/>
                  </a:spcBef>
                  <a:buChar char="–"/>
                  <a:defRPr>
                    <a:solidFill>
                      <a:schemeClr val="tx1"/>
                    </a:solidFill>
                    <a:latin typeface="AUdimat" charset="0"/>
                    <a:ea typeface="ＭＳ Ｐゴシック" charset="-128"/>
                  </a:defRPr>
                </a:lvl4pPr>
                <a:lvl5pPr marL="2057400" indent="-228600">
                  <a:spcBef>
                    <a:spcPct val="20000"/>
                  </a:spcBef>
                  <a:buChar char="»"/>
                  <a:defRPr>
                    <a:solidFill>
                      <a:schemeClr val="tx1"/>
                    </a:solidFill>
                    <a:latin typeface="AUdimat" charset="0"/>
                    <a:ea typeface="ＭＳ Ｐゴシック" charset="-128"/>
                  </a:defRPr>
                </a:lvl5pPr>
                <a:lvl6pPr marL="2514600" indent="-228600" eaLnBrk="0" fontAlgn="base" hangingPunct="0">
                  <a:spcBef>
                    <a:spcPct val="20000"/>
                  </a:spcBef>
                  <a:spcAft>
                    <a:spcPct val="0"/>
                  </a:spcAft>
                  <a:buChar char="»"/>
                  <a:defRPr>
                    <a:solidFill>
                      <a:schemeClr val="tx1"/>
                    </a:solidFill>
                    <a:latin typeface="AUdimat" charset="0"/>
                    <a:ea typeface="ＭＳ Ｐゴシック" charset="-128"/>
                  </a:defRPr>
                </a:lvl6pPr>
                <a:lvl7pPr marL="2971800" indent="-228600" eaLnBrk="0" fontAlgn="base" hangingPunct="0">
                  <a:spcBef>
                    <a:spcPct val="20000"/>
                  </a:spcBef>
                  <a:spcAft>
                    <a:spcPct val="0"/>
                  </a:spcAft>
                  <a:buChar char="»"/>
                  <a:defRPr>
                    <a:solidFill>
                      <a:schemeClr val="tx1"/>
                    </a:solidFill>
                    <a:latin typeface="AUdimat" charset="0"/>
                    <a:ea typeface="ＭＳ Ｐゴシック" charset="-128"/>
                  </a:defRPr>
                </a:lvl7pPr>
                <a:lvl8pPr marL="3429000" indent="-228600" eaLnBrk="0" fontAlgn="base" hangingPunct="0">
                  <a:spcBef>
                    <a:spcPct val="20000"/>
                  </a:spcBef>
                  <a:spcAft>
                    <a:spcPct val="0"/>
                  </a:spcAft>
                  <a:buChar char="»"/>
                  <a:defRPr>
                    <a:solidFill>
                      <a:schemeClr val="tx1"/>
                    </a:solidFill>
                    <a:latin typeface="AUdimat" charset="0"/>
                    <a:ea typeface="ＭＳ Ｐゴシック" charset="-128"/>
                  </a:defRPr>
                </a:lvl8pPr>
                <a:lvl9pPr marL="3886200" indent="-228600" eaLnBrk="0" fontAlgn="base" hangingPunct="0">
                  <a:spcBef>
                    <a:spcPct val="20000"/>
                  </a:spcBef>
                  <a:spcAft>
                    <a:spcPct val="0"/>
                  </a:spcAft>
                  <a:buChar char="»"/>
                  <a:defRPr>
                    <a:solidFill>
                      <a:schemeClr val="tx1"/>
                    </a:solidFill>
                    <a:latin typeface="AUdimat" charset="0"/>
                    <a:ea typeface="ＭＳ Ｐゴシック" charset="-128"/>
                  </a:defRPr>
                </a:lvl9pPr>
              </a:lstStyle>
              <a:p>
                <a:pPr eaLnBrk="1" hangingPunct="1">
                  <a:spcBef>
                    <a:spcPct val="0"/>
                  </a:spcBef>
                  <a:buFontTx/>
                  <a:buNone/>
                </a:pPr>
                <a:r>
                  <a:rPr lang="en-US" altLang="x-none" sz="1800" dirty="0">
                    <a:latin typeface="Arial" charset="0"/>
                  </a:rPr>
                  <a:t>W</a:t>
                </a:r>
              </a:p>
            </p:txBody>
          </p:sp>
        </p:grpSp>
      </p:grpSp>
    </p:spTree>
    <p:extLst>
      <p:ext uri="{BB962C8B-B14F-4D97-AF65-F5344CB8AC3E}">
        <p14:creationId xmlns:p14="http://schemas.microsoft.com/office/powerpoint/2010/main" val="31356066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7" y="987736"/>
            <a:ext cx="7965079" cy="1414746"/>
          </a:xfrm>
        </p:spPr>
        <p:txBody>
          <a:bodyPr/>
          <a:lstStyle/>
          <a:p>
            <a:r>
              <a:rPr lang="en-US" b="1" dirty="0"/>
              <a:t>Multi-cycle vs Pipelined performance</a:t>
            </a:r>
          </a:p>
          <a:p>
            <a:pPr marL="285750" indent="-285750">
              <a:buFont typeface="Arial" panose="020B0604020202020204" pitchFamily="34" charset="0"/>
              <a:buChar char="•"/>
            </a:pPr>
            <a:r>
              <a:rPr lang="en-US" dirty="0"/>
              <a:t>The CPI is reduced</a:t>
            </a:r>
          </a:p>
          <a:p>
            <a:pPr marL="285750" indent="-285750">
              <a:buFont typeface="Arial" panose="020B0604020202020204" pitchFamily="34" charset="0"/>
              <a:buChar char="•"/>
            </a:pPr>
            <a:r>
              <a:rPr lang="en-US" dirty="0"/>
              <a:t>Ideal pipelined CPI is 1</a:t>
            </a:r>
          </a:p>
          <a:p>
            <a:pPr marL="733806" lvl="1" indent="-285750"/>
            <a:r>
              <a:rPr lang="en-US" dirty="0"/>
              <a:t>One instruction complete each cycle</a:t>
            </a:r>
          </a:p>
          <a:p>
            <a:endParaRPr lang="en-US" b="1"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39</a:t>
            </a:fld>
            <a:endParaRPr lang="en-US" dirty="0"/>
          </a:p>
        </p:txBody>
      </p:sp>
      <p:sp>
        <p:nvSpPr>
          <p:cNvPr id="5" name="Title 4"/>
          <p:cNvSpPr>
            <a:spLocks noGrp="1"/>
          </p:cNvSpPr>
          <p:nvPr>
            <p:ph type="title"/>
          </p:nvPr>
        </p:nvSpPr>
        <p:spPr>
          <a:xfrm>
            <a:off x="640077" y="369582"/>
            <a:ext cx="7772400" cy="387798"/>
          </a:xfrm>
        </p:spPr>
        <p:txBody>
          <a:bodyPr/>
          <a:lstStyle/>
          <a:p>
            <a:r>
              <a:rPr lang="en-US" dirty="0"/>
              <a:t>Pipelined Processor</a:t>
            </a:r>
          </a:p>
        </p:txBody>
      </p:sp>
      <p:sp>
        <p:nvSpPr>
          <p:cNvPr id="3" name="TextBox 2">
            <a:extLst>
              <a:ext uri="{FF2B5EF4-FFF2-40B4-BE49-F238E27FC236}">
                <a16:creationId xmlns:a16="http://schemas.microsoft.com/office/drawing/2014/main" id="{EFF900BB-B391-6BDE-458B-FCE47AA9CD44}"/>
              </a:ext>
            </a:extLst>
          </p:cNvPr>
          <p:cNvSpPr txBox="1"/>
          <p:nvPr/>
        </p:nvSpPr>
        <p:spPr>
          <a:xfrm>
            <a:off x="2240277" y="2741019"/>
            <a:ext cx="4572000" cy="276999"/>
          </a:xfrm>
          <a:prstGeom prst="rect">
            <a:avLst/>
          </a:prstGeom>
          <a:noFill/>
        </p:spPr>
        <p:txBody>
          <a:bodyPr wrap="square">
            <a:spAutoFit/>
          </a:bodyPr>
          <a:lstStyle/>
          <a:p>
            <a:pPr algn="l"/>
            <a:r>
              <a:rPr lang="en-US" sz="1200" dirty="0"/>
              <a:t>CPU Time = </a:t>
            </a:r>
            <a:r>
              <a:rPr lang="en-US" sz="1200" dirty="0" err="1"/>
              <a:t>InstCount</a:t>
            </a:r>
            <a:r>
              <a:rPr lang="en-US" sz="1200" dirty="0"/>
              <a:t> * </a:t>
            </a:r>
            <a:r>
              <a:rPr lang="en-US" sz="1200" b="1" dirty="0">
                <a:solidFill>
                  <a:srgbClr val="FF0000"/>
                </a:solidFill>
              </a:rPr>
              <a:t>CPI</a:t>
            </a:r>
            <a:r>
              <a:rPr lang="en-US" sz="1200" dirty="0"/>
              <a:t> * </a:t>
            </a:r>
            <a:r>
              <a:rPr lang="en-US" sz="1200" dirty="0" err="1">
                <a:solidFill>
                  <a:schemeClr val="tx1">
                    <a:lumMod val="50000"/>
                  </a:schemeClr>
                </a:solidFill>
              </a:rPr>
              <a:t>CycleTime</a:t>
            </a:r>
            <a:endParaRPr lang="en-US" sz="1200" dirty="0">
              <a:solidFill>
                <a:schemeClr val="tx1">
                  <a:lumMod val="50000"/>
                </a:schemeClr>
              </a:solidFill>
            </a:endParaRPr>
          </a:p>
        </p:txBody>
      </p:sp>
    </p:spTree>
    <p:extLst>
      <p:ext uri="{BB962C8B-B14F-4D97-AF65-F5344CB8AC3E}">
        <p14:creationId xmlns:p14="http://schemas.microsoft.com/office/powerpoint/2010/main" val="1125743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9"/>
          </p:nvPr>
        </p:nvSpPr>
        <p:spPr/>
        <p:txBody>
          <a:bodyPr/>
          <a:lstStyle/>
          <a:p>
            <a:fld id="{B6238B5B-F19C-E947-A0BC-87BD7983F871}" type="slidenum">
              <a:rPr lang="en-US" smtClean="0"/>
              <a:pPr/>
              <a:t>4</a:t>
            </a:fld>
            <a:endParaRPr lang="en-US" dirty="0"/>
          </a:p>
        </p:txBody>
      </p:sp>
      <p:sp>
        <p:nvSpPr>
          <p:cNvPr id="5" name="Title 4"/>
          <p:cNvSpPr>
            <a:spLocks noGrp="1"/>
          </p:cNvSpPr>
          <p:nvPr>
            <p:ph type="title"/>
          </p:nvPr>
        </p:nvSpPr>
        <p:spPr>
          <a:xfrm>
            <a:off x="2236266" y="1596003"/>
            <a:ext cx="5528319" cy="886397"/>
          </a:xfrm>
        </p:spPr>
        <p:txBody>
          <a:bodyPr/>
          <a:lstStyle/>
          <a:p>
            <a:r>
              <a:rPr lang="en-US" sz="3200" dirty="0"/>
              <a:t>RISC-V CPU Implementation</a:t>
            </a:r>
          </a:p>
        </p:txBody>
      </p:sp>
    </p:spTree>
    <p:extLst>
      <p:ext uri="{BB962C8B-B14F-4D97-AF65-F5344CB8AC3E}">
        <p14:creationId xmlns:p14="http://schemas.microsoft.com/office/powerpoint/2010/main" val="25895892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9"/>
          </p:nvPr>
        </p:nvSpPr>
        <p:spPr/>
        <p:txBody>
          <a:bodyPr/>
          <a:lstStyle/>
          <a:p>
            <a:fld id="{B6238B5B-F19C-E947-A0BC-87BD7983F871}" type="slidenum">
              <a:rPr lang="en-US" smtClean="0"/>
              <a:pPr/>
              <a:t>40</a:t>
            </a:fld>
            <a:endParaRPr lang="en-US" dirty="0"/>
          </a:p>
        </p:txBody>
      </p:sp>
      <p:sp>
        <p:nvSpPr>
          <p:cNvPr id="5" name="Title 4"/>
          <p:cNvSpPr>
            <a:spLocks noGrp="1"/>
          </p:cNvSpPr>
          <p:nvPr>
            <p:ph type="title"/>
          </p:nvPr>
        </p:nvSpPr>
        <p:spPr>
          <a:xfrm>
            <a:off x="640077" y="369582"/>
            <a:ext cx="7772400" cy="387798"/>
          </a:xfrm>
        </p:spPr>
        <p:txBody>
          <a:bodyPr/>
          <a:lstStyle/>
          <a:p>
            <a:r>
              <a:rPr lang="en-US" dirty="0"/>
              <a:t>5-Stage Pipeline RISC-V Processor</a:t>
            </a:r>
          </a:p>
        </p:txBody>
      </p:sp>
      <p:pic>
        <p:nvPicPr>
          <p:cNvPr id="7" name="Picture 6" descr="A diagram of a computer program&#10;&#10;Description automatically generated">
            <a:extLst>
              <a:ext uri="{FF2B5EF4-FFF2-40B4-BE49-F238E27FC236}">
                <a16:creationId xmlns:a16="http://schemas.microsoft.com/office/drawing/2014/main" id="{2253740B-4666-5B06-5297-8E9B20A45C86}"/>
              </a:ext>
            </a:extLst>
          </p:cNvPr>
          <p:cNvPicPr>
            <a:picLocks noChangeAspect="1"/>
          </p:cNvPicPr>
          <p:nvPr/>
        </p:nvPicPr>
        <p:blipFill>
          <a:blip r:embed="rId3"/>
          <a:stretch>
            <a:fillRect/>
          </a:stretch>
        </p:blipFill>
        <p:spPr>
          <a:xfrm>
            <a:off x="733425" y="1140947"/>
            <a:ext cx="7334250" cy="3419669"/>
          </a:xfrm>
          <a:prstGeom prst="rect">
            <a:avLst/>
          </a:prstGeom>
        </p:spPr>
      </p:pic>
    </p:spTree>
    <p:extLst>
      <p:ext uri="{BB962C8B-B14F-4D97-AF65-F5344CB8AC3E}">
        <p14:creationId xmlns:p14="http://schemas.microsoft.com/office/powerpoint/2010/main" val="19035529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system&#10;&#10;Description automatically generated">
            <a:extLst>
              <a:ext uri="{FF2B5EF4-FFF2-40B4-BE49-F238E27FC236}">
                <a16:creationId xmlns:a16="http://schemas.microsoft.com/office/drawing/2014/main" id="{E5E1A957-C475-71D9-ADCC-40DB72F4DBE6}"/>
              </a:ext>
            </a:extLst>
          </p:cNvPr>
          <p:cNvPicPr>
            <a:picLocks noChangeAspect="1"/>
          </p:cNvPicPr>
          <p:nvPr/>
        </p:nvPicPr>
        <p:blipFill>
          <a:blip r:embed="rId3"/>
          <a:stretch>
            <a:fillRect/>
          </a:stretch>
        </p:blipFill>
        <p:spPr>
          <a:xfrm>
            <a:off x="3028950" y="1417221"/>
            <a:ext cx="4650102" cy="2899608"/>
          </a:xfrm>
          <a:prstGeom prst="rect">
            <a:avLst/>
          </a:prstGeom>
        </p:spPr>
      </p:pic>
      <p:sp>
        <p:nvSpPr>
          <p:cNvPr id="4" name="Slide Number Placeholder 3"/>
          <p:cNvSpPr>
            <a:spLocks noGrp="1"/>
          </p:cNvSpPr>
          <p:nvPr>
            <p:ph type="sldNum" sz="quarter" idx="19"/>
          </p:nvPr>
        </p:nvSpPr>
        <p:spPr/>
        <p:txBody>
          <a:bodyPr/>
          <a:lstStyle/>
          <a:p>
            <a:fld id="{B6238B5B-F19C-E947-A0BC-87BD7983F871}" type="slidenum">
              <a:rPr lang="en-US" smtClean="0"/>
              <a:pPr/>
              <a:t>41</a:t>
            </a:fld>
            <a:endParaRPr lang="en-US" dirty="0"/>
          </a:p>
        </p:txBody>
      </p:sp>
      <p:sp>
        <p:nvSpPr>
          <p:cNvPr id="5" name="Title 4"/>
          <p:cNvSpPr>
            <a:spLocks noGrp="1"/>
          </p:cNvSpPr>
          <p:nvPr>
            <p:ph type="title"/>
          </p:nvPr>
        </p:nvSpPr>
        <p:spPr>
          <a:xfrm>
            <a:off x="640077" y="369582"/>
            <a:ext cx="7772400" cy="387798"/>
          </a:xfrm>
        </p:spPr>
        <p:txBody>
          <a:bodyPr/>
          <a:lstStyle/>
          <a:p>
            <a:r>
              <a:rPr lang="en-US" dirty="0"/>
              <a:t>5-Stage Pipeline RISC-V Processor</a:t>
            </a:r>
          </a:p>
        </p:txBody>
      </p:sp>
      <p:sp>
        <p:nvSpPr>
          <p:cNvPr id="9" name="Text Placeholder 1">
            <a:extLst>
              <a:ext uri="{FF2B5EF4-FFF2-40B4-BE49-F238E27FC236}">
                <a16:creationId xmlns:a16="http://schemas.microsoft.com/office/drawing/2014/main" id="{74BA8384-9A62-23AC-DCE3-18FC851F3754}"/>
              </a:ext>
            </a:extLst>
          </p:cNvPr>
          <p:cNvSpPr>
            <a:spLocks noGrp="1"/>
          </p:cNvSpPr>
          <p:nvPr>
            <p:ph type="body" sz="quarter" idx="13"/>
          </p:nvPr>
        </p:nvSpPr>
        <p:spPr>
          <a:xfrm>
            <a:off x="447399" y="1032497"/>
            <a:ext cx="8157755" cy="502702"/>
          </a:xfrm>
        </p:spPr>
        <p:txBody>
          <a:bodyPr/>
          <a:lstStyle/>
          <a:p>
            <a:r>
              <a:rPr lang="en-US" b="1" dirty="0"/>
              <a:t>Pipelined control logic</a:t>
            </a:r>
          </a:p>
          <a:p>
            <a:pPr marL="171450" indent="-171450">
              <a:buFont typeface="Arial" panose="020B0604020202020204" pitchFamily="34" charset="0"/>
              <a:buChar char="•"/>
            </a:pPr>
            <a:r>
              <a:rPr lang="en-US" sz="1200" dirty="0"/>
              <a:t>Propagate the flags along the pipeline</a:t>
            </a:r>
          </a:p>
        </p:txBody>
      </p:sp>
    </p:spTree>
    <p:extLst>
      <p:ext uri="{BB962C8B-B14F-4D97-AF65-F5344CB8AC3E}">
        <p14:creationId xmlns:p14="http://schemas.microsoft.com/office/powerpoint/2010/main" val="17561784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diagram of a computer system&#10;&#10;Description automatically generated">
            <a:extLst>
              <a:ext uri="{FF2B5EF4-FFF2-40B4-BE49-F238E27FC236}">
                <a16:creationId xmlns:a16="http://schemas.microsoft.com/office/drawing/2014/main" id="{3E20EEB9-528A-9CD6-AFB5-99E6EA2B595D}"/>
              </a:ext>
            </a:extLst>
          </p:cNvPr>
          <p:cNvPicPr>
            <a:picLocks noChangeAspect="1"/>
          </p:cNvPicPr>
          <p:nvPr/>
        </p:nvPicPr>
        <p:blipFill>
          <a:blip r:embed="rId3"/>
          <a:stretch>
            <a:fillRect/>
          </a:stretch>
        </p:blipFill>
        <p:spPr>
          <a:xfrm>
            <a:off x="2088892" y="942568"/>
            <a:ext cx="5690115" cy="3976142"/>
          </a:xfrm>
          <a:prstGeom prst="rect">
            <a:avLst/>
          </a:prstGeom>
        </p:spPr>
      </p:pic>
      <p:sp>
        <p:nvSpPr>
          <p:cNvPr id="2" name="Text Placeholder 1"/>
          <p:cNvSpPr>
            <a:spLocks noGrp="1"/>
          </p:cNvSpPr>
          <p:nvPr>
            <p:ph type="body" sz="quarter" idx="13"/>
          </p:nvPr>
        </p:nvSpPr>
        <p:spPr>
          <a:xfrm>
            <a:off x="447399" y="987736"/>
            <a:ext cx="8157755" cy="215444"/>
          </a:xfrm>
        </p:spPr>
        <p:txBody>
          <a:bodyPr/>
          <a:lstStyle/>
          <a:p>
            <a:r>
              <a:rPr lang="en-US" b="1" dirty="0"/>
              <a:t>Data &amp; Control Path</a:t>
            </a:r>
            <a:endParaRPr lang="en-US" sz="1200"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42</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Control Path</a:t>
            </a:r>
          </a:p>
        </p:txBody>
      </p:sp>
    </p:spTree>
    <p:extLst>
      <p:ext uri="{BB962C8B-B14F-4D97-AF65-F5344CB8AC3E}">
        <p14:creationId xmlns:p14="http://schemas.microsoft.com/office/powerpoint/2010/main" val="33754293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F727CC1-6055-134F-AE25-C68C4A9ED0E9}"/>
              </a:ext>
            </a:extLst>
          </p:cNvPr>
          <p:cNvSpPr>
            <a:spLocks noGrp="1"/>
          </p:cNvSpPr>
          <p:nvPr>
            <p:ph type="sldNum" sz="quarter" idx="19"/>
          </p:nvPr>
        </p:nvSpPr>
        <p:spPr/>
        <p:txBody>
          <a:bodyPr/>
          <a:lstStyle/>
          <a:p>
            <a:fld id="{B6238B5B-F19C-E947-A0BC-87BD7983F871}" type="slidenum">
              <a:rPr lang="en-US" smtClean="0"/>
              <a:pPr/>
              <a:t>43</a:t>
            </a:fld>
            <a:endParaRPr lang="en-US" dirty="0"/>
          </a:p>
        </p:txBody>
      </p:sp>
    </p:spTree>
    <p:extLst>
      <p:ext uri="{BB962C8B-B14F-4D97-AF65-F5344CB8AC3E}">
        <p14:creationId xmlns:p14="http://schemas.microsoft.com/office/powerpoint/2010/main" val="3680790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8157755" cy="1805623"/>
          </a:xfrm>
        </p:spPr>
        <p:txBody>
          <a:bodyPr/>
          <a:lstStyle/>
          <a:p>
            <a:r>
              <a:rPr lang="en-US" b="1" dirty="0"/>
              <a:t>RISC-V ISA subset:</a:t>
            </a:r>
          </a:p>
          <a:p>
            <a:pPr marL="342900" indent="-342900">
              <a:buFont typeface="Arial" panose="020B0604020202020204" pitchFamily="34" charset="0"/>
              <a:buChar char="•"/>
            </a:pPr>
            <a:r>
              <a:rPr lang="en-US" dirty="0"/>
              <a:t>R-type</a:t>
            </a:r>
          </a:p>
          <a:p>
            <a:pPr marL="342900" indent="-342900">
              <a:buFont typeface="Arial" panose="020B0604020202020204" pitchFamily="34" charset="0"/>
              <a:buChar char="•"/>
            </a:pPr>
            <a:r>
              <a:rPr lang="en-US" dirty="0"/>
              <a:t>I-type</a:t>
            </a:r>
          </a:p>
          <a:p>
            <a:pPr marL="342900" indent="-342900">
              <a:buFont typeface="Arial" panose="020B0604020202020204" pitchFamily="34" charset="0"/>
              <a:buChar char="•"/>
            </a:pPr>
            <a:r>
              <a:rPr lang="en-US" dirty="0"/>
              <a:t>LD/ST</a:t>
            </a:r>
          </a:p>
          <a:p>
            <a:pPr marL="342900" indent="-342900">
              <a:buFont typeface="Arial" panose="020B0604020202020204" pitchFamily="34" charset="0"/>
              <a:buChar char="•"/>
            </a:pPr>
            <a:r>
              <a:rPr lang="en-US" dirty="0"/>
              <a:t>Branch</a:t>
            </a:r>
          </a:p>
          <a:p>
            <a:pPr marL="342900" indent="-342900">
              <a:buFont typeface="Arial" panose="020B0604020202020204" pitchFamily="34" charset="0"/>
              <a:buChar char="•"/>
            </a:pPr>
            <a:endParaRPr lang="en-US" dirty="0"/>
          </a:p>
        </p:txBody>
      </p:sp>
      <p:sp>
        <p:nvSpPr>
          <p:cNvPr id="4" name="Slide Number Placeholder 3"/>
          <p:cNvSpPr>
            <a:spLocks noGrp="1"/>
          </p:cNvSpPr>
          <p:nvPr>
            <p:ph type="sldNum" sz="quarter" idx="19"/>
          </p:nvPr>
        </p:nvSpPr>
        <p:spPr/>
        <p:txBody>
          <a:bodyPr/>
          <a:lstStyle/>
          <a:p>
            <a:fld id="{B6238B5B-F19C-E947-A0BC-87BD7983F871}" type="slidenum">
              <a:rPr lang="en-US" smtClean="0"/>
              <a:pPr/>
              <a:t>5</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Datapath</a:t>
            </a:r>
          </a:p>
        </p:txBody>
      </p:sp>
      <p:sp>
        <p:nvSpPr>
          <p:cNvPr id="3" name="Rectangle 2">
            <a:extLst>
              <a:ext uri="{FF2B5EF4-FFF2-40B4-BE49-F238E27FC236}">
                <a16:creationId xmlns:a16="http://schemas.microsoft.com/office/drawing/2014/main" id="{08A5240F-7D7D-9217-8220-9E721E217459}"/>
              </a:ext>
            </a:extLst>
          </p:cNvPr>
          <p:cNvSpPr/>
          <p:nvPr/>
        </p:nvSpPr>
        <p:spPr>
          <a:xfrm>
            <a:off x="5557668" y="4050989"/>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table of numbers and letters&#10;&#10;Description automatically generated with medium confidence">
            <a:extLst>
              <a:ext uri="{FF2B5EF4-FFF2-40B4-BE49-F238E27FC236}">
                <a16:creationId xmlns:a16="http://schemas.microsoft.com/office/drawing/2014/main" id="{0FEA92F4-727A-755F-79FC-C3F28733A605}"/>
              </a:ext>
            </a:extLst>
          </p:cNvPr>
          <p:cNvPicPr>
            <a:picLocks noChangeAspect="1"/>
          </p:cNvPicPr>
          <p:nvPr/>
        </p:nvPicPr>
        <p:blipFill>
          <a:blip r:embed="rId3"/>
          <a:stretch>
            <a:fillRect/>
          </a:stretch>
        </p:blipFill>
        <p:spPr>
          <a:xfrm>
            <a:off x="1908175" y="1713748"/>
            <a:ext cx="5422900" cy="2407091"/>
          </a:xfrm>
          <a:prstGeom prst="rect">
            <a:avLst/>
          </a:prstGeom>
        </p:spPr>
      </p:pic>
    </p:spTree>
    <p:extLst>
      <p:ext uri="{BB962C8B-B14F-4D97-AF65-F5344CB8AC3E}">
        <p14:creationId xmlns:p14="http://schemas.microsoft.com/office/powerpoint/2010/main" val="23093923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8157755" cy="1805623"/>
          </a:xfrm>
        </p:spPr>
        <p:txBody>
          <a:bodyPr/>
          <a:lstStyle/>
          <a:p>
            <a:r>
              <a:rPr lang="en-US" b="1" dirty="0"/>
              <a:t>Basic Steps:</a:t>
            </a:r>
          </a:p>
          <a:p>
            <a:pPr marL="342900" indent="-342900">
              <a:buFont typeface="+mj-lt"/>
              <a:buAutoNum type="arabicPeriod"/>
            </a:pPr>
            <a:r>
              <a:rPr lang="en-US" dirty="0"/>
              <a:t>Fetch instruction from PC</a:t>
            </a:r>
          </a:p>
          <a:p>
            <a:pPr marL="342900" indent="-342900">
              <a:buFont typeface="+mj-lt"/>
              <a:buAutoNum type="arabicPeriod"/>
            </a:pPr>
            <a:r>
              <a:rPr lang="en-US" dirty="0"/>
              <a:t>Register file access</a:t>
            </a:r>
          </a:p>
          <a:p>
            <a:pPr marL="342900" indent="-342900">
              <a:buFont typeface="+mj-lt"/>
              <a:buAutoNum type="arabicPeriod"/>
            </a:pPr>
            <a:r>
              <a:rPr lang="en-US" dirty="0"/>
              <a:t>ALU execution</a:t>
            </a:r>
          </a:p>
          <a:p>
            <a:pPr marL="342900" indent="-342900">
              <a:buFont typeface="+mj-lt"/>
              <a:buAutoNum type="arabicPeriod"/>
            </a:pPr>
            <a:r>
              <a:rPr lang="en-US" dirty="0"/>
              <a:t>Memory access</a:t>
            </a:r>
          </a:p>
          <a:p>
            <a:pPr marL="342900" indent="-342900">
              <a:buFont typeface="+mj-lt"/>
              <a:buAutoNum type="arabicPeriod"/>
            </a:pPr>
            <a:r>
              <a:rPr lang="en-US" dirty="0"/>
              <a:t>Next PC update</a:t>
            </a:r>
          </a:p>
        </p:txBody>
      </p:sp>
      <p:sp>
        <p:nvSpPr>
          <p:cNvPr id="4" name="Slide Number Placeholder 3"/>
          <p:cNvSpPr>
            <a:spLocks noGrp="1"/>
          </p:cNvSpPr>
          <p:nvPr>
            <p:ph type="sldNum" sz="quarter" idx="19"/>
          </p:nvPr>
        </p:nvSpPr>
        <p:spPr/>
        <p:txBody>
          <a:bodyPr/>
          <a:lstStyle/>
          <a:p>
            <a:fld id="{B6238B5B-F19C-E947-A0BC-87BD7983F871}" type="slidenum">
              <a:rPr lang="en-US" smtClean="0"/>
              <a:pPr/>
              <a:t>6</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Datapath</a:t>
            </a:r>
          </a:p>
        </p:txBody>
      </p:sp>
      <p:pic>
        <p:nvPicPr>
          <p:cNvPr id="7" name="Picture 6" descr="A diagram of a computer system&#10;&#10;Description automatically generated">
            <a:extLst>
              <a:ext uri="{FF2B5EF4-FFF2-40B4-BE49-F238E27FC236}">
                <a16:creationId xmlns:a16="http://schemas.microsoft.com/office/drawing/2014/main" id="{D723E4AE-61D0-D999-B627-EF5C1432DC96}"/>
              </a:ext>
            </a:extLst>
          </p:cNvPr>
          <p:cNvPicPr>
            <a:picLocks noChangeAspect="1"/>
          </p:cNvPicPr>
          <p:nvPr/>
        </p:nvPicPr>
        <p:blipFill rotWithShape="1">
          <a:blip r:embed="rId3"/>
          <a:srcRect b="18405"/>
          <a:stretch/>
        </p:blipFill>
        <p:spPr>
          <a:xfrm>
            <a:off x="3282461" y="1455804"/>
            <a:ext cx="4798065" cy="3233427"/>
          </a:xfrm>
          <a:prstGeom prst="rect">
            <a:avLst/>
          </a:prstGeom>
        </p:spPr>
      </p:pic>
      <p:sp>
        <p:nvSpPr>
          <p:cNvPr id="3" name="Rectangle 2">
            <a:extLst>
              <a:ext uri="{FF2B5EF4-FFF2-40B4-BE49-F238E27FC236}">
                <a16:creationId xmlns:a16="http://schemas.microsoft.com/office/drawing/2014/main" id="{08A5240F-7D7D-9217-8220-9E721E217459}"/>
              </a:ext>
            </a:extLst>
          </p:cNvPr>
          <p:cNvSpPr/>
          <p:nvPr/>
        </p:nvSpPr>
        <p:spPr>
          <a:xfrm>
            <a:off x="5557668" y="4050989"/>
            <a:ext cx="123825" cy="1397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9211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8157755" cy="1169551"/>
          </a:xfrm>
        </p:spPr>
        <p:txBody>
          <a:bodyPr/>
          <a:lstStyle/>
          <a:p>
            <a:r>
              <a:rPr lang="en-US" b="1" dirty="0"/>
              <a:t>Next PC calculation:</a:t>
            </a:r>
          </a:p>
          <a:p>
            <a:pPr marL="342900" indent="-342900">
              <a:buFont typeface="+mj-lt"/>
              <a:buAutoNum type="arabicPeriod"/>
            </a:pPr>
            <a:r>
              <a:rPr lang="en-US" dirty="0"/>
              <a:t>Program counter stored in PC</a:t>
            </a:r>
          </a:p>
          <a:p>
            <a:pPr marL="342900" indent="-342900">
              <a:buFont typeface="+mj-lt"/>
              <a:buAutoNum type="arabicPeriod"/>
            </a:pPr>
            <a:r>
              <a:rPr lang="en-US" dirty="0"/>
              <a:t>Can perform the addition in parallel</a:t>
            </a:r>
          </a:p>
          <a:p>
            <a:pPr marL="342900" indent="-342900">
              <a:buFont typeface="+mj-lt"/>
              <a:buAutoNum type="arabicPeriod"/>
            </a:pPr>
            <a:r>
              <a:rPr lang="en-US" dirty="0"/>
              <a:t>While reading the next instruction</a:t>
            </a:r>
          </a:p>
        </p:txBody>
      </p:sp>
      <p:sp>
        <p:nvSpPr>
          <p:cNvPr id="4" name="Slide Number Placeholder 3"/>
          <p:cNvSpPr>
            <a:spLocks noGrp="1"/>
          </p:cNvSpPr>
          <p:nvPr>
            <p:ph type="sldNum" sz="quarter" idx="19"/>
          </p:nvPr>
        </p:nvSpPr>
        <p:spPr/>
        <p:txBody>
          <a:bodyPr/>
          <a:lstStyle/>
          <a:p>
            <a:fld id="{B6238B5B-F19C-E947-A0BC-87BD7983F871}" type="slidenum">
              <a:rPr lang="en-US" smtClean="0"/>
              <a:pPr/>
              <a:t>7</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Datapath</a:t>
            </a:r>
          </a:p>
        </p:txBody>
      </p:sp>
      <p:grpSp>
        <p:nvGrpSpPr>
          <p:cNvPr id="13" name="Group 12">
            <a:extLst>
              <a:ext uri="{FF2B5EF4-FFF2-40B4-BE49-F238E27FC236}">
                <a16:creationId xmlns:a16="http://schemas.microsoft.com/office/drawing/2014/main" id="{E32BCAD2-8D4D-2E10-ABD1-B88ABE4F8585}"/>
              </a:ext>
            </a:extLst>
          </p:cNvPr>
          <p:cNvGrpSpPr/>
          <p:nvPr/>
        </p:nvGrpSpPr>
        <p:grpSpPr>
          <a:xfrm>
            <a:off x="4142153" y="1707719"/>
            <a:ext cx="3479353" cy="2719696"/>
            <a:chOff x="4142153" y="1707719"/>
            <a:chExt cx="3479353" cy="2719696"/>
          </a:xfrm>
        </p:grpSpPr>
        <p:pic>
          <p:nvPicPr>
            <p:cNvPr id="10" name="Picture 9" descr="A diagram of a computer program&#10;&#10;Description automatically generated">
              <a:extLst>
                <a:ext uri="{FF2B5EF4-FFF2-40B4-BE49-F238E27FC236}">
                  <a16:creationId xmlns:a16="http://schemas.microsoft.com/office/drawing/2014/main" id="{AED137A7-E9C0-8782-1F9E-F66830DB480E}"/>
                </a:ext>
              </a:extLst>
            </p:cNvPr>
            <p:cNvPicPr>
              <a:picLocks noChangeAspect="1"/>
            </p:cNvPicPr>
            <p:nvPr/>
          </p:nvPicPr>
          <p:blipFill rotWithShape="1">
            <a:blip r:embed="rId3"/>
            <a:srcRect b="16547"/>
            <a:stretch/>
          </p:blipFill>
          <p:spPr>
            <a:xfrm>
              <a:off x="4142153" y="1707719"/>
              <a:ext cx="3479353" cy="2719696"/>
            </a:xfrm>
            <a:prstGeom prst="rect">
              <a:avLst/>
            </a:prstGeom>
          </p:spPr>
        </p:pic>
        <p:sp>
          <p:nvSpPr>
            <p:cNvPr id="11" name="Isosceles Triangle 10">
              <a:extLst>
                <a:ext uri="{FF2B5EF4-FFF2-40B4-BE49-F238E27FC236}">
                  <a16:creationId xmlns:a16="http://schemas.microsoft.com/office/drawing/2014/main" id="{1E388F5F-9FCE-D8AE-B9A5-6054B9A5C072}"/>
                </a:ext>
              </a:extLst>
            </p:cNvPr>
            <p:cNvSpPr/>
            <p:nvPr/>
          </p:nvSpPr>
          <p:spPr>
            <a:xfrm>
              <a:off x="4419600" y="3665416"/>
              <a:ext cx="152400" cy="101600"/>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a:extLst>
                <a:ext uri="{FF2B5EF4-FFF2-40B4-BE49-F238E27FC236}">
                  <a16:creationId xmlns:a16="http://schemas.microsoft.com/office/drawing/2014/main" id="{822A2D90-801C-496A-B14D-060FF5A0AA1F}"/>
                </a:ext>
              </a:extLst>
            </p:cNvPr>
            <p:cNvSpPr/>
            <p:nvPr/>
          </p:nvSpPr>
          <p:spPr>
            <a:xfrm>
              <a:off x="6193692" y="4290646"/>
              <a:ext cx="152400" cy="101600"/>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5798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8157755" cy="1805623"/>
          </a:xfrm>
        </p:spPr>
        <p:txBody>
          <a:bodyPr/>
          <a:lstStyle/>
          <a:p>
            <a:r>
              <a:rPr lang="en-US" b="1" dirty="0"/>
              <a:t>Register File:</a:t>
            </a:r>
          </a:p>
          <a:p>
            <a:pPr marL="342900" indent="-342900">
              <a:buFont typeface="Arial" panose="020B0604020202020204" pitchFamily="34" charset="0"/>
              <a:buChar char="•"/>
            </a:pPr>
            <a:r>
              <a:rPr lang="en-US" dirty="0"/>
              <a:t>32 total registers (5-bit addressing)</a:t>
            </a:r>
          </a:p>
          <a:p>
            <a:pPr marL="342900" indent="-342900">
              <a:buFont typeface="Arial" panose="020B0604020202020204" pitchFamily="34" charset="0"/>
              <a:buChar char="•"/>
            </a:pPr>
            <a:r>
              <a:rPr lang="en-US" dirty="0"/>
              <a:t>2x 5-bit source register addresses</a:t>
            </a:r>
          </a:p>
          <a:p>
            <a:pPr marL="342900" indent="-342900">
              <a:buFont typeface="Arial" panose="020B0604020202020204" pitchFamily="34" charset="0"/>
              <a:buChar char="•"/>
            </a:pPr>
            <a:r>
              <a:rPr lang="en-US" dirty="0"/>
              <a:t>1x 5-bit destination register address</a:t>
            </a:r>
          </a:p>
          <a:p>
            <a:pPr marL="342900" indent="-342900">
              <a:buFont typeface="Arial" panose="020B0604020202020204" pitchFamily="34" charset="0"/>
              <a:buChar char="•"/>
            </a:pPr>
            <a:r>
              <a:rPr lang="en-US" dirty="0" err="1"/>
              <a:t>RegWrite</a:t>
            </a:r>
            <a:r>
              <a:rPr lang="en-US" dirty="0"/>
              <a:t>: write enable</a:t>
            </a:r>
          </a:p>
          <a:p>
            <a:pPr marL="342900" indent="-342900">
              <a:buFont typeface="Arial" panose="020B0604020202020204" pitchFamily="34" charset="0"/>
              <a:buChar char="•"/>
            </a:pPr>
            <a:r>
              <a:rPr lang="en-US" dirty="0">
                <a:solidFill>
                  <a:srgbClr val="FF0000"/>
                </a:solidFill>
              </a:rPr>
              <a:t>How to decode register address?</a:t>
            </a:r>
          </a:p>
        </p:txBody>
      </p:sp>
      <p:sp>
        <p:nvSpPr>
          <p:cNvPr id="4" name="Slide Number Placeholder 3"/>
          <p:cNvSpPr>
            <a:spLocks noGrp="1"/>
          </p:cNvSpPr>
          <p:nvPr>
            <p:ph type="sldNum" sz="quarter" idx="19"/>
          </p:nvPr>
        </p:nvSpPr>
        <p:spPr/>
        <p:txBody>
          <a:bodyPr/>
          <a:lstStyle/>
          <a:p>
            <a:fld id="{B6238B5B-F19C-E947-A0BC-87BD7983F871}" type="slidenum">
              <a:rPr lang="en-US" smtClean="0"/>
              <a:pPr/>
              <a:t>8</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Datapath</a:t>
            </a:r>
          </a:p>
        </p:txBody>
      </p:sp>
      <p:pic>
        <p:nvPicPr>
          <p:cNvPr id="9" name="Picture 8" descr="A diagram of a computer code&#10;&#10;Description automatically generated">
            <a:extLst>
              <a:ext uri="{FF2B5EF4-FFF2-40B4-BE49-F238E27FC236}">
                <a16:creationId xmlns:a16="http://schemas.microsoft.com/office/drawing/2014/main" id="{41A54E6E-2E65-EDEB-AEC2-6792E2C28D63}"/>
              </a:ext>
            </a:extLst>
          </p:cNvPr>
          <p:cNvPicPr>
            <a:picLocks noChangeAspect="1"/>
          </p:cNvPicPr>
          <p:nvPr/>
        </p:nvPicPr>
        <p:blipFill>
          <a:blip r:embed="rId3"/>
          <a:stretch>
            <a:fillRect/>
          </a:stretch>
        </p:blipFill>
        <p:spPr>
          <a:xfrm>
            <a:off x="3631473" y="1305168"/>
            <a:ext cx="4827521" cy="2891693"/>
          </a:xfrm>
          <a:prstGeom prst="rect">
            <a:avLst/>
          </a:prstGeom>
        </p:spPr>
      </p:pic>
      <p:sp>
        <p:nvSpPr>
          <p:cNvPr id="10" name="Isosceles Triangle 9">
            <a:extLst>
              <a:ext uri="{FF2B5EF4-FFF2-40B4-BE49-F238E27FC236}">
                <a16:creationId xmlns:a16="http://schemas.microsoft.com/office/drawing/2014/main" id="{ED311520-E538-BA27-3602-BD5B9F08FB89}"/>
              </a:ext>
            </a:extLst>
          </p:cNvPr>
          <p:cNvSpPr/>
          <p:nvPr/>
        </p:nvSpPr>
        <p:spPr>
          <a:xfrm>
            <a:off x="5731009" y="3556000"/>
            <a:ext cx="144585" cy="1797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6330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47399" y="987736"/>
            <a:ext cx="8157755" cy="1023870"/>
          </a:xfrm>
        </p:spPr>
        <p:txBody>
          <a:bodyPr/>
          <a:lstStyle/>
          <a:p>
            <a:r>
              <a:rPr lang="en-US" b="1" dirty="0"/>
              <a:t>Register File:</a:t>
            </a:r>
          </a:p>
          <a:p>
            <a:pPr marL="342900" indent="-342900">
              <a:buFont typeface="Arial" panose="020B0604020202020204" pitchFamily="34" charset="0"/>
              <a:buChar char="•"/>
            </a:pPr>
            <a:r>
              <a:rPr lang="en-US" dirty="0"/>
              <a:t>How to decode register address?</a:t>
            </a:r>
          </a:p>
          <a:p>
            <a:pPr marL="790956" lvl="1" indent="-342900"/>
            <a:r>
              <a:rPr lang="en-US" dirty="0"/>
              <a:t>No logic needed</a:t>
            </a:r>
          </a:p>
          <a:p>
            <a:pPr marL="790956" lvl="1" indent="-342900"/>
            <a:r>
              <a:rPr lang="en-US" dirty="0"/>
              <a:t>why?</a:t>
            </a:r>
          </a:p>
        </p:txBody>
      </p:sp>
      <p:sp>
        <p:nvSpPr>
          <p:cNvPr id="4" name="Slide Number Placeholder 3"/>
          <p:cNvSpPr>
            <a:spLocks noGrp="1"/>
          </p:cNvSpPr>
          <p:nvPr>
            <p:ph type="sldNum" sz="quarter" idx="19"/>
          </p:nvPr>
        </p:nvSpPr>
        <p:spPr/>
        <p:txBody>
          <a:bodyPr/>
          <a:lstStyle/>
          <a:p>
            <a:fld id="{B6238B5B-F19C-E947-A0BC-87BD7983F871}" type="slidenum">
              <a:rPr lang="en-US" smtClean="0"/>
              <a:pPr/>
              <a:t>9</a:t>
            </a:fld>
            <a:endParaRPr lang="en-US" dirty="0"/>
          </a:p>
        </p:txBody>
      </p:sp>
      <p:sp>
        <p:nvSpPr>
          <p:cNvPr id="5" name="Title 4"/>
          <p:cNvSpPr>
            <a:spLocks noGrp="1"/>
          </p:cNvSpPr>
          <p:nvPr>
            <p:ph type="title"/>
          </p:nvPr>
        </p:nvSpPr>
        <p:spPr>
          <a:xfrm>
            <a:off x="640077" y="369582"/>
            <a:ext cx="7772400" cy="387798"/>
          </a:xfrm>
        </p:spPr>
        <p:txBody>
          <a:bodyPr/>
          <a:lstStyle/>
          <a:p>
            <a:r>
              <a:rPr lang="en-US" dirty="0"/>
              <a:t>Basic RISC-V CPU Datapath</a:t>
            </a:r>
          </a:p>
        </p:txBody>
      </p:sp>
      <p:pic>
        <p:nvPicPr>
          <p:cNvPr id="3" name="Picture 2" descr="A screenshot of a computer&#10;&#10;Description automatically generated">
            <a:extLst>
              <a:ext uri="{FF2B5EF4-FFF2-40B4-BE49-F238E27FC236}">
                <a16:creationId xmlns:a16="http://schemas.microsoft.com/office/drawing/2014/main" id="{6ED4C380-94F3-377A-3067-772F6B6CF85B}"/>
              </a:ext>
            </a:extLst>
          </p:cNvPr>
          <p:cNvPicPr>
            <a:picLocks noChangeAspect="1"/>
          </p:cNvPicPr>
          <p:nvPr/>
        </p:nvPicPr>
        <p:blipFill>
          <a:blip r:embed="rId3"/>
          <a:stretch>
            <a:fillRect/>
          </a:stretch>
        </p:blipFill>
        <p:spPr>
          <a:xfrm>
            <a:off x="1182384" y="2228061"/>
            <a:ext cx="5983705" cy="2054480"/>
          </a:xfrm>
          <a:prstGeom prst="rect">
            <a:avLst/>
          </a:prstGeom>
        </p:spPr>
      </p:pic>
    </p:spTree>
    <p:extLst>
      <p:ext uri="{BB962C8B-B14F-4D97-AF65-F5344CB8AC3E}">
        <p14:creationId xmlns:p14="http://schemas.microsoft.com/office/powerpoint/2010/main" val="1624238330"/>
      </p:ext>
    </p:extLst>
  </p:cSld>
  <p:clrMapOvr>
    <a:masterClrMapping/>
  </p:clrMapOvr>
</p:sld>
</file>

<file path=ppt/theme/theme1.xml><?xml version="1.0" encoding="utf-8"?>
<a:theme xmlns:a="http://schemas.openxmlformats.org/drawingml/2006/main" name="presentation-01-light">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lgn="l">
          <a:defRPr sz="1400" dirty="0" err="1" smtClean="0"/>
        </a:defPPr>
      </a:lstStyle>
    </a:txDef>
  </a:objectDefaults>
  <a:extraClrSchemeLst/>
  <a:extLst>
    <a:ext uri="{05A4C25C-085E-4340-85A3-A5531E510DB2}">
      <thm15:themeFamily xmlns:thm15="http://schemas.microsoft.com/office/thememl/2012/main" name="Presentation3" id="{29398D0B-90C9-544C-A6FC-AE19BFCCC692}" vid="{4B4CC681-B77A-AB4C-AD62-92A8F50A32EB}"/>
    </a:ext>
  </a:extLst>
</a:theme>
</file>

<file path=ppt/theme/theme2.xml><?xml version="1.0" encoding="utf-8"?>
<a:theme xmlns:a="http://schemas.openxmlformats.org/drawingml/2006/main" name="presentation-01-dark">
  <a:themeElements>
    <a:clrScheme name="Brand-01-Colors">
      <a:dk1>
        <a:srgbClr val="57585B"/>
      </a:dk1>
      <a:lt1>
        <a:srgbClr val="FFFFFF"/>
      </a:lt1>
      <a:dk2>
        <a:srgbClr val="2774AE"/>
      </a:dk2>
      <a:lt2>
        <a:srgbClr val="FFFFFF"/>
      </a:lt2>
      <a:accent1>
        <a:srgbClr val="2774AE"/>
      </a:accent1>
      <a:accent2>
        <a:srgbClr val="898989"/>
      </a:accent2>
      <a:accent3>
        <a:srgbClr val="DAE6F4"/>
      </a:accent3>
      <a:accent4>
        <a:srgbClr val="8AB8E8"/>
      </a:accent4>
      <a:accent5>
        <a:srgbClr val="FFC72B"/>
      </a:accent5>
      <a:accent6>
        <a:srgbClr val="00375B"/>
      </a:accent6>
      <a:hlink>
        <a:srgbClr val="00375B"/>
      </a:hlink>
      <a:folHlink>
        <a:srgbClr val="5123B0"/>
      </a:folHlink>
    </a:clrScheme>
    <a:fontScheme name="Brand-StratComm">
      <a:majorFont>
        <a:latin typeface="Helvetica"/>
        <a:ea typeface=""/>
        <a:cs typeface=""/>
      </a:majorFont>
      <a:minorFont>
        <a:latin typeface="Helvetic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9398D0B-90C9-544C-A6FC-AE19BFCCC692}" vid="{F69EEA45-44B6-3944-BC30-5A6DA2629FF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lecture1</Template>
  <TotalTime>7289</TotalTime>
  <Words>1207</Words>
  <Application>Microsoft Macintosh PowerPoint</Application>
  <PresentationFormat>On-screen Show (16:9)</PresentationFormat>
  <Paragraphs>649</Paragraphs>
  <Slides>43</Slides>
  <Notes>40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43</vt:i4>
      </vt:variant>
    </vt:vector>
  </HeadingPairs>
  <TitlesOfParts>
    <vt:vector size="49" baseType="lpstr">
      <vt:lpstr>Arial</vt:lpstr>
      <vt:lpstr>Calibri</vt:lpstr>
      <vt:lpstr>Helvetica</vt:lpstr>
      <vt:lpstr>Helvetica Regular</vt:lpstr>
      <vt:lpstr>presentation-01-light</vt:lpstr>
      <vt:lpstr>presentation-01-dark</vt:lpstr>
      <vt:lpstr>PowerPoint Presentation</vt:lpstr>
      <vt:lpstr>Attendance</vt:lpstr>
      <vt:lpstr>Homework #3 Questions?</vt:lpstr>
      <vt:lpstr>RISC-V CPU Implementation</vt:lpstr>
      <vt:lpstr>Basic RISC-V CPU Datapath</vt:lpstr>
      <vt:lpstr>Basic RISC-V CPU Datapath</vt:lpstr>
      <vt:lpstr>Basic RISC-V CPU Datapath</vt:lpstr>
      <vt:lpstr>Basic RISC-V CPU Datapath</vt:lpstr>
      <vt:lpstr>Basic RISC-V CPU Datapath</vt:lpstr>
      <vt:lpstr>Basic RISC-V CPU Datapath</vt:lpstr>
      <vt:lpstr>Basic RISC-V CPU Datapath</vt:lpstr>
      <vt:lpstr>Basic RISC-V CPU Control Path</vt:lpstr>
      <vt:lpstr>Basic RISC-V CPU Control Path</vt:lpstr>
      <vt:lpstr>Basic RISC-V CPU Control Path</vt:lpstr>
      <vt:lpstr>Basic RISC-V CPU Control Path</vt:lpstr>
      <vt:lpstr>Basic RISC-V CPU Control Path</vt:lpstr>
      <vt:lpstr>Basic RISC-V CPU Control Path</vt:lpstr>
      <vt:lpstr>Basic RISC-V CPU Control Path</vt:lpstr>
      <vt:lpstr>Basic RISC-V CPU Control Path</vt:lpstr>
      <vt:lpstr>Basic RISC-V CPU Control Path</vt:lpstr>
      <vt:lpstr>Basic RISC-V CPU Control Path</vt:lpstr>
      <vt:lpstr>Basic RISC-V CPU Control Path</vt:lpstr>
      <vt:lpstr>Basic RISC-V CPU Control Path</vt:lpstr>
      <vt:lpstr>Basic RISC-V CPU Control Path</vt:lpstr>
      <vt:lpstr>Single-Cycle Processor</vt:lpstr>
      <vt:lpstr>Single-Cycle Processor</vt:lpstr>
      <vt:lpstr>Single-Cycle Processor</vt:lpstr>
      <vt:lpstr>Single-Cycle Processor</vt:lpstr>
      <vt:lpstr>Single-Cycle Processor</vt:lpstr>
      <vt:lpstr>Single-Cycle Processor</vt:lpstr>
      <vt:lpstr>Multi-Cycle Processor</vt:lpstr>
      <vt:lpstr>Multi-Cycle Processor</vt:lpstr>
      <vt:lpstr>Multi-Cycle Processor</vt:lpstr>
      <vt:lpstr>Pipelined Processor</vt:lpstr>
      <vt:lpstr>Pipelined Processor</vt:lpstr>
      <vt:lpstr>Pipelined Processor</vt:lpstr>
      <vt:lpstr>Pipelined Processor</vt:lpstr>
      <vt:lpstr>Pipelined Processor</vt:lpstr>
      <vt:lpstr>Pipelined Processor</vt:lpstr>
      <vt:lpstr>5-Stage Pipeline RISC-V Processor</vt:lpstr>
      <vt:lpstr>5-Stage Pipeline RISC-V Processor</vt:lpstr>
      <vt:lpstr>Basic RISC-V CPU Control Path</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Tine, Blaise</dc:creator>
  <cp:lastModifiedBy>Tejas Kamtam</cp:lastModifiedBy>
  <cp:revision>223</cp:revision>
  <dcterms:created xsi:type="dcterms:W3CDTF">2024-01-01T04:16:23Z</dcterms:created>
  <dcterms:modified xsi:type="dcterms:W3CDTF">2024-01-31T02:03:49Z</dcterms:modified>
</cp:coreProperties>
</file>

<file path=docProps/thumbnail.jpeg>
</file>